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6"/>
  </p:notesMasterIdLst>
  <p:handoutMasterIdLst>
    <p:handoutMasterId r:id="rId27"/>
  </p:handoutMasterIdLst>
  <p:sldIdLst>
    <p:sldId id="332" r:id="rId2"/>
    <p:sldId id="380" r:id="rId3"/>
    <p:sldId id="391" r:id="rId4"/>
    <p:sldId id="389" r:id="rId5"/>
    <p:sldId id="390" r:id="rId6"/>
    <p:sldId id="393" r:id="rId7"/>
    <p:sldId id="392" r:id="rId8"/>
    <p:sldId id="394" r:id="rId9"/>
    <p:sldId id="396" r:id="rId10"/>
    <p:sldId id="397" r:id="rId11"/>
    <p:sldId id="398" r:id="rId12"/>
    <p:sldId id="410" r:id="rId13"/>
    <p:sldId id="400" r:id="rId14"/>
    <p:sldId id="411" r:id="rId15"/>
    <p:sldId id="395" r:id="rId16"/>
    <p:sldId id="409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84" d="100"/>
          <a:sy n="84" d="100"/>
        </p:scale>
        <p:origin x="55" y="166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93351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4562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7810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6401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2060848"/>
            <a:ext cx="10801200" cy="40411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导数在不等式和等式中的应用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利用单调性证明不等式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证明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单调递减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单调递增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上二阶可导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的一阶麦克劳林公式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29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zh-CN" altLang="en-US" dirty="0" smtClean="0"/>
                  <a:t>两式</a:t>
                </a:r>
                <a:r>
                  <a:rPr lang="zh-CN" altLang="en-US" dirty="0"/>
                  <a:t>相减</a:t>
                </a:r>
                <a:r>
                  <a:rPr lang="zh-CN" altLang="en-US" dirty="0" smtClean="0"/>
                  <a:t>得到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9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利用凹凸性证明不等式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我们可以通过对函数导数的研究得到函数图像的</a:t>
                </a:r>
                <a:r>
                  <a:rPr lang="zh-CN" altLang="en-US" dirty="0"/>
                  <a:t>凹凸</a:t>
                </a:r>
                <a:r>
                  <a:rPr lang="zh-CN" altLang="en-US" dirty="0" smtClean="0"/>
                  <a:t>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之后便可用</a:t>
                </a:r>
                <a:r>
                  <a:rPr lang="zh-CN" altLang="en-US" dirty="0"/>
                  <a:t>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或凸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的如下性质</a:t>
                </a:r>
                <a:r>
                  <a:rPr lang="en-US" altLang="zh-CN" dirty="0" smtClean="0"/>
                  <a:t>: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任意一段弦都落在曲线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上方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或下方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br>
                  <a:rPr lang="en-US" altLang="zh-CN" dirty="0" smtClean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上每点的切线都在曲线的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下方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或上方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&gt;(</m:t>
                      </m:r>
                      <m:r>
                        <m:rPr>
                          <m:nor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&lt;)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6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58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zh-CN" altLang="en-US" dirty="0" smtClean="0"/>
                  <a:t> 上</a:t>
                </a:r>
                <a:r>
                  <a:rPr lang="zh-CN" altLang="en-US" dirty="0"/>
                  <a:t>是凸的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32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处曲线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的切线为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所以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是凹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在它的下方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98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上可</a:t>
                </a:r>
                <a:r>
                  <a:rPr lang="zh-CN" altLang="en-US" dirty="0"/>
                  <a:t>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单调</a:t>
                </a:r>
                <a:r>
                  <a:rPr lang="zh-CN" altLang="en-US" dirty="0" smtClean="0"/>
                  <a:t>递减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上是凸的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由于连接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的弦为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由于在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zh-CN" altLang="en-US" dirty="0" smtClean="0"/>
                  <a:t> 处的切线方程为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457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1844824"/>
            <a:ext cx="10801200" cy="4257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利用最值证明不等式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因此有</a:t>
                </a:r>
                <a:r>
                  <a:rPr lang="zh-CN" altLang="en-US" dirty="0" smtClean="0"/>
                  <a:t>最大值和</a:t>
                </a:r>
                <a:r>
                  <a:rPr lang="zh-CN" altLang="en-US" dirty="0"/>
                  <a:t>最小值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我们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可知</a:t>
                </a:r>
                <a:r>
                  <a:rPr lang="zh-CN" altLang="en-US" dirty="0"/>
                  <a:t>最大值为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最小值为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上是凹的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由凹曲线的性质得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容易知道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8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可得驻点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单调递增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2018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2019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2018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上单调递增</a:t>
                </a:r>
                <a:r>
                  <a:rPr lang="en-US" altLang="zh-CN" dirty="0" smtClean="0"/>
                  <a:t>,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2019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2019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2018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2018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2018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此即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2018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2019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2019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2018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也可以取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并类似证明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0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⩾4</m:t>
                    </m:r>
                  </m:oMath>
                </a14:m>
                <a:r>
                  <a:rPr lang="zh-CN" altLang="en-US" dirty="0" smtClean="0"/>
                  <a:t> 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单调递增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9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−1−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所以只需对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7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上是凹的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由凹曲线的性质可知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3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2276872"/>
            <a:ext cx="10801200" cy="38251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组合恒等式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利用导数可以证明一些组合恒等式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是正整数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证明 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; (2)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/>
                  <a:t/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sSubSup>
                          <m:sSub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2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其中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则</a:t>
                </a:r>
                <a:r>
                  <a:rPr lang="zh-CN" altLang="en-US" dirty="0"/>
                  <a:t>我们有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</a:t>
                </a:r>
                <a:r>
                  <a:rPr lang="zh-CN" altLang="en-US" dirty="0" smtClean="0"/>
                  <a:t>要么单调递增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要么单调递减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要么先增后减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049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/>
                  <a:t>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.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上单调递减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3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利用中值定理证明不等式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利用拉格朗日中值定理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如果题设中给出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如果题设中给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单调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则可得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位于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之间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4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证明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5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上可</a:t>
                </a:r>
                <a:r>
                  <a:rPr lang="zh-CN" altLang="en-US" dirty="0"/>
                  <a:t>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化简可得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05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3212976"/>
            <a:ext cx="10801200" cy="28890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利用柯西中值定理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因此我们可以通过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的单调性来建立相应的不等式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上应用拉格朗日中值定理</a:t>
                </a:r>
                <a:r>
                  <a:rPr lang="en-US" altLang="zh-CN" dirty="0"/>
                  <a:t>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11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690908D-0DA1-F164-C559-215A33A3A316}"/>
              </a:ext>
            </a:extLst>
          </p:cNvPr>
          <p:cNvSpPr/>
          <p:nvPr/>
        </p:nvSpPr>
        <p:spPr>
          <a:xfrm>
            <a:off x="695400" y="1484784"/>
            <a:ext cx="10801200" cy="46172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利用泰勒中值定理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的二阶导数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二阶可导且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的一阶麦克劳林公式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1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9974</TotalTime>
  <Words>187</Words>
  <Application>Microsoft Office PowerPoint</Application>
  <PresentationFormat>宽屏</PresentationFormat>
  <Paragraphs>116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4.7 导数在不等式和等式中的应用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 导数在不等式和等式中的应用</dc:title>
  <dc:subject>高等数学</dc:subject>
  <dc:creator>张神星</dc:creator>
  <cp:lastModifiedBy>zsx</cp:lastModifiedBy>
  <cp:revision>433</cp:revision>
  <dcterms:created xsi:type="dcterms:W3CDTF">2000-05-19T08:23:03Z</dcterms:created>
  <dcterms:modified xsi:type="dcterms:W3CDTF">2022-05-24T10:31:03Z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