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7630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636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2927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3857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−98!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+10⋅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m:t>另解</m:t>
                      </m:r>
                      <m:r>
                        <m:rPr>
                          <m:nor/>
                        </m:rPr>
                        <a:rPr lang="zh-CN" altLang="en-US" dirty="0" smtClean="0"/>
                        <m:t> 由于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由莱布尼兹公式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&amp;0,&amp;&amp;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如果允许使用复数的话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 </a:t>
                </a:r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 b="0" i="0" smtClean="0">
                                          <a:latin typeface="Cambria Math" panose="02040503050406030204" pitchFamily="18" charset="0"/>
                                        </a:rPr>
                                        <m:t>arccos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类似地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又例如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处二阶可导但不是三阶</a:t>
                </a:r>
                <a:r>
                  <a:rPr lang="zh-CN" altLang="en-US" dirty="0"/>
                  <a:t>可导的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特别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,&amp;&amp;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!,&amp;&amp;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0,&amp;&amp;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F08CF14A-8A14-472E-89D3-8FF6716859EE}" vid="{743D2EAD-CB98-435A-B5D2-91D31A300D3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4763</TotalTime>
  <Words>209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156</cp:revision>
  <dcterms:created xsi:type="dcterms:W3CDTF">2000-05-19T08:23:03Z</dcterms:created>
  <dcterms:modified xsi:type="dcterms:W3CDTF">2022-04-16T08:25:08Z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