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3.2 </a:t>
            </a:r>
            <a:r>
              <a:rPr lang="zh-CN" altLang="en-US" dirty="0" smtClean="0">
                <a:solidFill>
                  <a:srgbClr val="00B050"/>
                </a:solidFill>
              </a:rPr>
              <a:t>求导的运算法则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求导的四则运算法则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和极限、连续性类似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函数的四则运算也可以继承可导性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 t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反函数的导数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函数的导数</m:t>
                          </m:r>
                        </m:den>
                      </m:f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err="1" smtClean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&lt;1).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&lt;1),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复合函数的求导法则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复合函数的导数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外函数的导数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内函数的导数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复合函数的求导法则也被称为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链式法则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它可以推广到多重复合函数的情形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复合函数求导的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关键在于复合函数的分解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再由链式法则得到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再由链式法则得到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可导函数的奇偶性和周期性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若奇函数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若偶函数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则它在点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若周期为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注意该命题的逆命题不成立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可知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284" r="-113" b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为偶数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为偶函数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; 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综上所述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以及任意属于该函数定义域开区间内的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也可由偶函数性质得到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08" b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也是常见结论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同理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前面我们已经介绍了诸多求导法则和基本初等函数的求导公式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我们可以把它们综合起来加以运用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导数以及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求导法则可以简记为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线性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对于有限个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由函数乘法的求导法则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总结一下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csc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反函数的求导法则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的某个邻域内单调连续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能推出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的某个邻域内单调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因此其</a:t>
                </a:r>
                <a:r>
                  <a:rPr lang="zh-CN" altLang="en-US" dirty="0"/>
                  <a:t>反函数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某个邻域内单调连续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能推出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4740</TotalTime>
  <Words>231</Words>
  <Application>Microsoft Office PowerPoint</Application>
  <PresentationFormat>宽屏</PresentationFormat>
  <Paragraphs>178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3.2 求导的运算法则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求导的运算法则</dc:title>
  <dc:subject>高等数学</dc:subject>
  <dc:creator>张神星</dc:creator>
  <cp:lastModifiedBy>zsx</cp:lastModifiedBy>
  <cp:revision>151</cp:revision>
  <dcterms:created xsi:type="dcterms:W3CDTF">2000-05-19T08:23:03Z</dcterms:created>
  <dcterms:modified xsi:type="dcterms:W3CDTF">2022-04-07T08:23:26Z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