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handoutMasterIdLst>
    <p:handoutMasterId r:id="rId18"/>
  </p:handout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 algn="ctr">
              <a:defRPr sz="25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3.4 </a:t>
            </a:r>
            <a:r>
              <a:rPr lang="zh-CN" altLang="en-US" dirty="0" smtClean="0">
                <a:solidFill>
                  <a:srgbClr val="00B050"/>
                </a:solidFill>
              </a:rPr>
              <a:t>隐函数</a:t>
            </a:r>
            <a:r>
              <a:rPr lang="zh-CN" altLang="en-US" dirty="0">
                <a:solidFill>
                  <a:srgbClr val="00B050"/>
                </a:solidFill>
              </a:rPr>
              <a:t>与参数方程确定函数的求导</a:t>
            </a:r>
            <a:r>
              <a:rPr lang="zh-CN" altLang="en-US" dirty="0" smtClean="0">
                <a:solidFill>
                  <a:srgbClr val="00B050"/>
                </a:solidFill>
              </a:rPr>
              <a:t>方法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隐函数的求导方法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关于隐函数的导数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我们很自然</a:t>
                </a:r>
                <a:r>
                  <a:rPr lang="zh-CN" altLang="en-US" dirty="0"/>
                  <a:t>地想到求出隐函数的显式</a:t>
                </a:r>
                <a:r>
                  <a:rPr lang="zh-CN" altLang="en-US" dirty="0" smtClean="0"/>
                  <a:t>表达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然后按显函数的求导方法来求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例如二元方程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确定的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的隐函数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然而并不是所有的隐函数都有显式表达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例如开普勒方程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(0&lt;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此时我们该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如何求其导数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7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由参变量方程所确定的函数的求导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设函数满足参数方程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/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为参数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如果能从中消去参数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化为显函数或隐函数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则可利用前面介绍的方法求其导数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如果不能从中消去参数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我们该如何求其导数呢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7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均可导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的某个区间内单调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则由反函数存在定理知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存在连续、可导的反函数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就构成了复合函数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具有二阶导数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0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8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/[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(1−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1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曲线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func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上对应于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的点处的法线方程为</a:t>
                </a:r>
                <a:r>
                  <a:rPr lang="en-US" altLang="zh-CN" dirty="0" smtClean="0"/>
                  <a:t>______.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法线斜率为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因此法线方程为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极坐标系中的问题可以转化为直角坐标中的参数方程问题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极坐标中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 smtClean="0"/>
                  <a:t> 直角坐标系中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/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 为参数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求对数螺旋线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处的切线的极坐标方程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由题意得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6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相应的切线方程为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化</a:t>
                </a:r>
                <a:r>
                  <a:rPr lang="zh-CN" altLang="en-US" dirty="0" smtClean="0"/>
                  <a:t>成极坐标为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设曲线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处的</a:t>
                </a:r>
                <a:r>
                  <a:rPr lang="zh-CN" altLang="en-US" dirty="0" smtClean="0"/>
                  <a:t>切线极坐标方程为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一般而言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在一定条件下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二元方程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确定了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的隐函数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代入方程可以得到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方法</a:t>
                </a:r>
                <a:r>
                  <a:rPr lang="zh-CN" altLang="en-US" dirty="0" smtClean="0"/>
                  <a:t> 如果隐函数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我们可以在上式两边同时对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求导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则有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然后从中解出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注意</a:t>
                </a:r>
                <a:r>
                  <a:rPr lang="zh-CN" altLang="en-US" dirty="0" smtClean="0"/>
                  <a:t> 在求导过程中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应始终将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的复合函数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求导得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注意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而不是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′=0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也可以写成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隐函数的导数表达方式不唯一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但本质上是唯一的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在这个例子中实际上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 smtClean="0"/>
                  <a:t> 恒成立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91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求椭圆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处的切线方程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因此该椭圆在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</a:t>
                </a:r>
                <a:r>
                  <a:rPr lang="zh-CN" altLang="en-US" dirty="0" smtClean="0"/>
                  <a:t>切线斜率为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3×1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切线方程为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3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______.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′,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943872" y="272585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也可以由上述等式再次求导</a:t>
                </a:r>
                <a:r>
                  <a:rPr lang="zh-CN" altLang="en-US" dirty="0"/>
                  <a:t>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′′=0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对数求导法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较复杂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较简单时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两边取对数得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再利用隐函数求导法求出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ad>
                              <m:ra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rad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rad>
                          </m:den>
                        </m:f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可不比讨论对数中真数的正负号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虽然过程不严谨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但此解法已经默认为常用方法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另解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对于幂指函数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对数求导法等同于换底求导法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0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4740</TotalTime>
  <Words>132</Words>
  <Application>Microsoft Office PowerPoint</Application>
  <PresentationFormat>宽屏</PresentationFormat>
  <Paragraphs>86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3.4 隐函数与参数方程确定函数的求导方法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隐函数与参数方程确定函数的求导方法</dc:title>
  <dc:subject>高等数学</dc:subject>
  <dc:creator>张神星</dc:creator>
  <cp:lastModifiedBy>zsx</cp:lastModifiedBy>
  <cp:revision>153</cp:revision>
  <dcterms:created xsi:type="dcterms:W3CDTF">2000-05-19T08:23:03Z</dcterms:created>
  <dcterms:modified xsi:type="dcterms:W3CDTF">2022-04-07T08:25:35Z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