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9"/>
  </p:notesMasterIdLst>
  <p:handoutMasterIdLst>
    <p:handoutMasterId r:id="rId40"/>
  </p:handoutMasterIdLst>
  <p:sldIdLst>
    <p:sldId id="332" r:id="rId2"/>
    <p:sldId id="361" r:id="rId3"/>
    <p:sldId id="360" r:id="rId4"/>
    <p:sldId id="362" r:id="rId5"/>
    <p:sldId id="363" r:id="rId6"/>
    <p:sldId id="364" r:id="rId7"/>
    <p:sldId id="365" r:id="rId8"/>
    <p:sldId id="367" r:id="rId9"/>
    <p:sldId id="368" r:id="rId10"/>
    <p:sldId id="370" r:id="rId11"/>
    <p:sldId id="369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78" r:id="rId21"/>
    <p:sldId id="381" r:id="rId22"/>
    <p:sldId id="366" r:id="rId23"/>
    <p:sldId id="382" r:id="rId24"/>
    <p:sldId id="383" r:id="rId25"/>
    <p:sldId id="384" r:id="rId26"/>
    <p:sldId id="399" r:id="rId27"/>
    <p:sldId id="387" r:id="rId28"/>
    <p:sldId id="386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B05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338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3648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9701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955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.2 </a:t>
            </a:r>
            <a:r>
              <a:rPr lang="zh-CN" altLang="en-US" dirty="0" smtClean="0">
                <a:solidFill>
                  <a:srgbClr val="00B050"/>
                </a:solidFill>
              </a:rPr>
              <a:t>洛必达法则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我们回顾下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两个无穷小的和、差和乘积都是无穷大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但两个无穷小的商则各种情形都有可能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它对应的是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型不定式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在部分情形下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我们可以用等价无穷小替换很快得到结果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然而对于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我们却无法处理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这个问题可以通过洛必达法则解决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 smtClean="0">
                                  <a:latin typeface="Cambria Math" panose="02040503050406030204" pitchFamily="18" charset="0"/>
                                </a:rPr>
                                <m:t>洛必达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35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都是初等函数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时均可导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另一方面</a:t>
                </a:r>
                <a:r>
                  <a:rPr lang="en-US" altLang="zh-CN" dirty="0" smtClean="0"/>
                  <a:t>, 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arccot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因此该极限是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从这个例子可以看出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求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数列极限的不定式时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可以将其转化为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时对应的函数极限极限问题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再利用函数极限的不定式方法来处理</a:t>
                </a:r>
                <a:r>
                  <a:rPr lang="en-US" altLang="zh-CN" dirty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等价无穷小</m:t>
                              </m:r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57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的某邻域内具有一阶连续导数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由洛必达法则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联立求得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我们也可以利用一阶近似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b="0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1869" b="-3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29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 型不定式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II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1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注意此时我们不能单纯地令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因为我们不能直接把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右侧拆开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由柯西中值定理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0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于是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因此对上式求极限得到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任意性可知该极限存在且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6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以及单侧极限情形时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我们有类似结论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8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0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⋯</m:t>
                      </m:r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不过我们可以更直接地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→+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type m:val="noBar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̳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洛必达法则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→+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60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型不定式</a:t>
                </a:r>
                <a:endParaRPr lang="en-US" altLang="zh-CN" b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我们考虑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/>
                  <a:t>也可以由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:r>
                  <a:rPr lang="zh-CN" altLang="en-US" dirty="0"/>
                  <a:t>由上述极限可知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对任意正实数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虽然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都是无穷大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我们可以记</a:t>
                </a:r>
                <a:r>
                  <a:rPr lang="zh-CN" altLang="en-US" dirty="0" smtClean="0"/>
                  <a:t>作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6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使用洛必达法则的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注意事项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(1) </a:t>
                </a:r>
                <a:r>
                  <a:rPr lang="zh-CN" altLang="en-US" dirty="0" smtClean="0"/>
                  <a:t>洛必达法则只能用于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每次使用时都需要先确定是否是这两种不定式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一旦分子和分母的极限不全为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或不全为无穷大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则其变为定式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我们得到极限结果而不再能继续使用洛必达法则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879976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我们并不能得到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则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但是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却不存在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9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每一次使用洛必达法则都要及时化简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包括将分子分母的因子用等价无穷小替换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极限非零的因子用其极限替代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如果只用洛必达法则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分母的导数会十分冗长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8000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63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不难知道根据函数四则运算的求导法则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来归纳证明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4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假设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</a:t>
                </a:r>
                <a:r>
                  <a:rPr lang="zh-CN" altLang="en-US" dirty="0" smtClean="0"/>
                  <a:t>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两边同时求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是连续的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18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由</a:t>
                </a:r>
                <a:r>
                  <a:rPr lang="zh-CN" altLang="en-US" dirty="0" smtClean="0"/>
                  <a:t>数学归纳法可知命题成立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 b="-3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31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其它类型不定式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其它类型的不定式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我们的处理思想时将其变形转化为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41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同理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如果我们将其改写为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并使用洛必达法则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则会发现无法求得答案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选择合适的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形式非常重要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52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型并通分为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66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现在我们利用洛必达法则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 处处可导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的去心邻域上非零</a:t>
                </a:r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42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则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注意最后一步最好不要写成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0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幂指型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为底的极限</a:t>
                </a:r>
                <a:r>
                  <a:rPr lang="zh-CN" altLang="en-US" dirty="0" smtClean="0"/>
                  <a:t>形式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这里为了书写方便和美观我们记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不定式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70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我们也可以用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得到</a:t>
                </a:r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2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6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sec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讨论函数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处的连续性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491" b="-4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6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本题如果用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反而更复杂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我们考虑它对应的函数极限 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15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其实我们还可以反复使用洛必达法则得到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其中每一次应用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我们都需要验证洛必达法则的条件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04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的值不影响这些极限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因此我们可以不妨假设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为断点的</a:t>
                </a:r>
                <a:r>
                  <a:rPr lang="zh-CN" altLang="en-US" dirty="0" smtClean="0"/>
                  <a:t>闭区间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上应用拉格朗日中值定理可知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0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我们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上应用柯西中值定理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其条件为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上连续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),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于是两边求极限得到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8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那么我们可以证明在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的某个去心邻域内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如若不然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则存在一串趋于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而这意味着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与假设矛盾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现在我们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交换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并沿着上述推理重复一遍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9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充分大时可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则有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由洛必达法则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上述两个定理对于单侧极限也成立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261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7513</TotalTime>
  <Words>310</Words>
  <Application>Microsoft Office PowerPoint</Application>
  <PresentationFormat>宽屏</PresentationFormat>
  <Paragraphs>169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4.2 洛必达法则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洛必达法则</dc:title>
  <dc:subject>高等数学</dc:subject>
  <dc:creator>张神星</dc:creator>
  <cp:lastModifiedBy>zsx</cp:lastModifiedBy>
  <cp:revision>279</cp:revision>
  <dcterms:created xsi:type="dcterms:W3CDTF">2000-05-19T08:23:03Z</dcterms:created>
  <dcterms:modified xsi:type="dcterms:W3CDTF">2022-05-21T04:25:38Z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