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handoutMasterIdLst>
    <p:handoutMasterId r:id="rId22"/>
  </p:handoutMasterIdLst>
  <p:sldIdLst>
    <p:sldId id="305" r:id="rId2"/>
    <p:sldId id="404" r:id="rId3"/>
    <p:sldId id="383" r:id="rId4"/>
    <p:sldId id="399" r:id="rId5"/>
    <p:sldId id="384" r:id="rId6"/>
    <p:sldId id="400" r:id="rId7"/>
    <p:sldId id="385" r:id="rId8"/>
    <p:sldId id="386" r:id="rId9"/>
    <p:sldId id="387" r:id="rId10"/>
    <p:sldId id="388" r:id="rId11"/>
    <p:sldId id="401" r:id="rId12"/>
    <p:sldId id="389" r:id="rId13"/>
    <p:sldId id="390" r:id="rId14"/>
    <p:sldId id="391" r:id="rId15"/>
    <p:sldId id="402" r:id="rId16"/>
    <p:sldId id="392" r:id="rId17"/>
    <p:sldId id="393" r:id="rId18"/>
    <p:sldId id="403" r:id="rId19"/>
    <p:sldId id="394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1050"/>
    <a:srgbClr val="0000FF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654" autoAdjust="0"/>
  </p:normalViewPr>
  <p:slideViewPr>
    <p:cSldViewPr>
      <p:cViewPr varScale="1">
        <p:scale>
          <a:sx n="85" d="100"/>
          <a:sy n="85" d="100"/>
        </p:scale>
        <p:origin x="578" y="34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3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>
              <a:spcAft>
                <a:spcPts val="120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50.png"/><Relationship Id="rId7" Type="http://schemas.openxmlformats.org/officeDocument/2006/relationships/image" Target="../media/image1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0.png"/><Relationship Id="rId10" Type="http://schemas.openxmlformats.org/officeDocument/2006/relationships/image" Target="../media/image116.png"/><Relationship Id="rId4" Type="http://schemas.openxmlformats.org/officeDocument/2006/relationships/image" Target="../media/image109.png"/><Relationship Id="rId9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176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cot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sh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84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解为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 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因此解为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解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解为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解为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解为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这题本身比较简单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但这种裂项技巧在求和中很有用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原式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99</m:t>
                        </m:r>
                      </m:lim>
                    </m:limUpp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99</m:t>
                        </m:r>
                      </m:lim>
                    </m:limUp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99</m:t>
                        </m:r>
                      </m:lim>
                    </m:limUpp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lim>
                        </m:limLow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lim>
                    </m:limUpp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70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1-5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为圆心在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题目等价于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可以取到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因此该曲线极坐标方程为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329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总复习题一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因此选 </a:t>
                </a:r>
                <a:r>
                  <a:rPr lang="en-US" altLang="zh-CN" dirty="0" smtClean="0"/>
                  <a:t>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的图像关于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轴对称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等价于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的图像关于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轴对称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的图像关于原点中心对称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551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是奇函数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上单调减少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7. (1)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是周期为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的周期函数当且仅当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8.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是周期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71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9.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无界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不是单调函数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的周期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D.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234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10.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+⋯+99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−100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−100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0" dirty="0" smtClean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=1+2+3+⋯+100=5050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11.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87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因此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p>
                      <m:sSup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34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d>
                      <m:d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一般</a:t>
                </a:r>
                <a:r>
                  <a:rPr lang="zh-CN" altLang="en-US" sz="3200" dirty="0" smtClean="0"/>
                  <a:t>地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/>
                  <a:t>想要</a:t>
                </a:r>
                <a:r>
                  <a:rPr lang="zh-CN" altLang="en-US" sz="3200" dirty="0" smtClean="0"/>
                  <a:t>计算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可设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是一个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次多项式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然后通过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求得其系数</a:t>
                </a:r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12. (1)</a:t>
                </a:r>
                <a:r>
                  <a:rPr lang="zh-CN" altLang="en-US" sz="3200" dirty="0"/>
                  <a:t>归纳法</a:t>
                </a:r>
                <a:r>
                  <a:rPr lang="en-US" altLang="zh-CN" sz="32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时显然</a:t>
                </a:r>
                <a:r>
                  <a:rPr lang="en-US" altLang="zh-CN" sz="3200" dirty="0"/>
                  <a:t>. </a:t>
                </a: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3200" dirty="0"/>
                  <a:t> 时</a:t>
                </a:r>
                <a:r>
                  <a:rPr lang="en-US" altLang="zh-CN" sz="3200" dirty="0"/>
                  <a:t>, </a:t>
                </a:r>
                <a:r>
                  <a:rPr lang="zh-CN" altLang="en-US" sz="32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200" dirty="0"/>
                  <a:t>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200" dirty="0"/>
                  <a:t> 显然</a:t>
                </a:r>
                <a:r>
                  <a:rPr lang="en-US" altLang="zh-CN" sz="3200" dirty="0"/>
                  <a:t>. </a:t>
                </a:r>
                <a:r>
                  <a:rPr lang="zh-CN" altLang="en-US" sz="3200" dirty="0"/>
                  <a:t>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则</a:t>
                </a:r>
                <a:endParaRPr lang="en-US" altLang="zh-CN" sz="3200" dirty="0"/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 smtClean="0"/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则 </a:t>
                </a:r>
                <a:endParaRPr lang="en-US" altLang="zh-CN" sz="3200" dirty="0"/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endParaRPr lang="en-US" altLang="zh-CN" sz="320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298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假设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+⋯+|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命题得证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13.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将上述等式中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交换位置即可得到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b="-5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19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每道证明应当以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开始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其它题目应当以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开始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990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1-1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(1</a:t>
                </a:r>
                <a:r>
                  <a:rPr lang="en-US" altLang="zh-CN" dirty="0"/>
                  <a:t>)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−1&gt;0,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</a:t>
                </a:r>
                <a:r>
                  <a:rPr lang="en-US" altLang="zh-CN" dirty="0" smtClean="0"/>
                  <a:t>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≠−1,−1≤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≤1,1≤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+1≤2,−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&gt;0,1−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≥0, −1≤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97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因此二者不同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二者</m:t>
                    </m:r>
                  </m:oMath>
                </a14:m>
                <a:r>
                  <a:rPr lang="zh-CN" altLang="en-US" dirty="0"/>
                  <a:t>的定义域均为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因此二者相同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为奇数时定义域为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为偶数时定义域为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因此二者不同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根据题意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都落在函数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+1≤2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(1)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变量无关性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+1=0,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2−3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−∞,−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,+∞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因此该函数存在反函数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≤0,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324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由均值不等式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+1≥2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=6≠±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=±4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因此既不是奇函数也不是偶函数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个多项式是奇函数当且仅当它的所有非零单项式次数均为</a:t>
                </a:r>
                <a:r>
                  <a:rPr lang="zh-CN" altLang="en-US" dirty="0" smtClean="0"/>
                  <a:t>奇数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个多项式</a:t>
                </a:r>
                <a:r>
                  <a:rPr lang="zh-CN" altLang="en-US" dirty="0" smtClean="0"/>
                  <a:t>是偶函数</a:t>
                </a:r>
                <a:r>
                  <a:rPr lang="zh-CN" altLang="en-US" dirty="0"/>
                  <a:t>当且仅当它的所有非零单项式次数均</a:t>
                </a:r>
                <a:r>
                  <a:rPr lang="zh-CN" altLang="en-US" dirty="0" smtClean="0"/>
                  <a:t>为偶数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2709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70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等号成立当且仅当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单调增加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B)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单调减少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单调增加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−1&lt;0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−1&lt;0,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 内无界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71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是奇函数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实际上该命题对单调不减函数也对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反证法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假设存在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∈(−∞,+∞)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因此不存在这样的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恒成立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817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76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1-3(A)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是初等函数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也是初等函数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2567608" y="1447925"/>
            <a:ext cx="7151530" cy="2701155"/>
            <a:chOff x="2423592" y="2023989"/>
            <a:chExt cx="7151530" cy="2701155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5663952" y="2132856"/>
              <a:ext cx="0" cy="25922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95600" y="2787726"/>
              <a:ext cx="6588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95600" y="3209719"/>
              <a:ext cx="6588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423592" y="3645024"/>
              <a:ext cx="6696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378604" y="3626656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604" y="3626656"/>
                  <a:ext cx="11965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908357" y="2023989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357" y="2023989"/>
                  <a:ext cx="119651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4881469" y="3564547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469" y="3564547"/>
                  <a:ext cx="11965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340150" y="3530615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150" y="3530615"/>
                  <a:ext cx="11965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879748" y="2953819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48" y="2953819"/>
                  <a:ext cx="119651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892091" y="2518878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091" y="2518878"/>
                  <a:ext cx="119651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3031714" y="1820445"/>
            <a:ext cx="5540176" cy="1292405"/>
            <a:chOff x="2887698" y="2365936"/>
            <a:chExt cx="5540176" cy="1292405"/>
          </a:xfrm>
        </p:grpSpPr>
        <p:grpSp>
          <p:nvGrpSpPr>
            <p:cNvPr id="36" name="组合 35"/>
            <p:cNvGrpSpPr/>
            <p:nvPr/>
          </p:nvGrpSpPr>
          <p:grpSpPr>
            <a:xfrm>
              <a:off x="2887698" y="2781428"/>
              <a:ext cx="5540176" cy="876913"/>
              <a:chOff x="3143673" y="5008987"/>
              <a:chExt cx="5540176" cy="876913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3143673" y="5013176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50" name="任意多边形 49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 50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48" name="任意多边形 47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 48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5875537" y="5008987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44" name="任意多边形 43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 44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42" name="任意多边形 41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任意多边形 42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5860684" y="2365936"/>
                  <a:ext cx="19332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684" y="2365936"/>
                  <a:ext cx="193327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3037880" y="2672061"/>
            <a:ext cx="5540176" cy="876913"/>
            <a:chOff x="2893864" y="3206567"/>
            <a:chExt cx="5540176" cy="876913"/>
          </a:xfrm>
        </p:grpSpPr>
        <p:grpSp>
          <p:nvGrpSpPr>
            <p:cNvPr id="53" name="组合 52"/>
            <p:cNvGrpSpPr/>
            <p:nvPr/>
          </p:nvGrpSpPr>
          <p:grpSpPr>
            <a:xfrm>
              <a:off x="2893864" y="3206567"/>
              <a:ext cx="5540176" cy="876913"/>
              <a:chOff x="3143673" y="5008987"/>
              <a:chExt cx="5540176" cy="876913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143673" y="5013176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67" name="任意多边形 66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任意多边形 67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65" name="任意多边形 64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任意多边形 65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6" name="组合 55"/>
              <p:cNvGrpSpPr/>
              <p:nvPr/>
            </p:nvGrpSpPr>
            <p:grpSpPr>
              <a:xfrm>
                <a:off x="5875537" y="5008987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61" name="任意多边形 60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任意多边形 61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59" name="任意多边形 58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任意多边形 59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5651000" y="3249048"/>
                  <a:ext cx="1512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000" y="3249048"/>
                  <a:ext cx="15121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/>
          <p:cNvGrpSpPr/>
          <p:nvPr/>
        </p:nvGrpSpPr>
        <p:grpSpPr>
          <a:xfrm>
            <a:off x="3039607" y="2240013"/>
            <a:ext cx="5540176" cy="1756800"/>
            <a:chOff x="2895591" y="2776489"/>
            <a:chExt cx="5540176" cy="1756800"/>
          </a:xfrm>
        </p:grpSpPr>
        <p:grpSp>
          <p:nvGrpSpPr>
            <p:cNvPr id="70" name="组合 69"/>
            <p:cNvGrpSpPr/>
            <p:nvPr/>
          </p:nvGrpSpPr>
          <p:grpSpPr>
            <a:xfrm>
              <a:off x="2895591" y="2776489"/>
              <a:ext cx="5540176" cy="1756800"/>
              <a:chOff x="3143673" y="5008987"/>
              <a:chExt cx="5540176" cy="87691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3143673" y="5013176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80" name="组合 79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84" name="任意多边形 83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任意多边形 84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82" name="任意多边形 81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任意多边形 82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3" name="组合 72"/>
              <p:cNvGrpSpPr/>
              <p:nvPr/>
            </p:nvGrpSpPr>
            <p:grpSpPr>
              <a:xfrm>
                <a:off x="5875537" y="5008987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78" name="任意多边形 77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任意多边形 78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5" name="组合 74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76" name="任意多边形 75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 76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5801512" y="4153463"/>
                  <a:ext cx="176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512" y="4153463"/>
                  <a:ext cx="1763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99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1-3(B)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−2=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这样写是不严格的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因为题目只规定了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落在函数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的像的范围时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的值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严格</a:t>
                </a:r>
                <a:r>
                  <a:rPr lang="zh-CN" altLang="en-US" dirty="0" smtClean="0"/>
                  <a:t>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我们还需要说明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有解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−1=0,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ra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592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2551</TotalTime>
  <Words>222</Words>
  <Application>Microsoft Office PowerPoint</Application>
  <PresentationFormat>宽屏</PresentationFormat>
  <Paragraphs>121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习题课1</dc:title>
  <dc:subject>高等数学</dc:subject>
  <dc:creator>张神星</dc:creator>
  <cp:lastModifiedBy>zsx</cp:lastModifiedBy>
  <cp:revision>97</cp:revision>
  <dcterms:created xsi:type="dcterms:W3CDTF">2000-05-19T08:23:03Z</dcterms:created>
  <dcterms:modified xsi:type="dcterms:W3CDTF">2022-04-01T05:20:47Z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