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5"/>
  </p:notesMasterIdLst>
  <p:handoutMasterIdLst>
    <p:handoutMasterId r:id="rId26"/>
  </p:handoutMasterIdLst>
  <p:sldIdLst>
    <p:sldId id="408" r:id="rId2"/>
    <p:sldId id="409" r:id="rId3"/>
    <p:sldId id="410" r:id="rId4"/>
    <p:sldId id="411" r:id="rId5"/>
    <p:sldId id="414" r:id="rId6"/>
    <p:sldId id="426" r:id="rId7"/>
    <p:sldId id="416" r:id="rId8"/>
    <p:sldId id="417" r:id="rId9"/>
    <p:sldId id="418" r:id="rId10"/>
    <p:sldId id="419" r:id="rId11"/>
    <p:sldId id="420" r:id="rId12"/>
    <p:sldId id="427" r:id="rId13"/>
    <p:sldId id="428" r:id="rId14"/>
    <p:sldId id="434" r:id="rId15"/>
    <p:sldId id="435" r:id="rId16"/>
    <p:sldId id="429" r:id="rId17"/>
    <p:sldId id="430" r:id="rId18"/>
    <p:sldId id="433" r:id="rId19"/>
    <p:sldId id="431" r:id="rId20"/>
    <p:sldId id="421" r:id="rId21"/>
    <p:sldId id="422" r:id="rId22"/>
    <p:sldId id="423" r:id="rId23"/>
    <p:sldId id="432" r:id="rId2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23984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12595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63971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2780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5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3.3 </a:t>
            </a:r>
            <a:r>
              <a:rPr lang="zh-CN" altLang="en-US" dirty="0" smtClean="0">
                <a:solidFill>
                  <a:srgbClr val="00B050"/>
                </a:solidFill>
              </a:rPr>
              <a:t>高阶导数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沿直线运动的物体的速度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是位置函数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的变化率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而加速度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是速度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对时间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的变化</a:t>
                </a:r>
                <a:r>
                  <a:rPr lang="zh-CN" altLang="en-US" dirty="0" smtClean="0"/>
                  <a:t>率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即这种导数称为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的二阶导数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一物体沿单位圆逆时针匀速运动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其位置函数为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加速度为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因此该物体受力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该力为指向圆心的大小固定的力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被称为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向心力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对导函数再讨论其可导性或再求导数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甚至可以对导函数的导函数继续讨论下去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则就是本节所要介绍的高阶导数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185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1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对于一般的有理函数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我们是不是可以类似地求得任意阶导数呢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实际上是可以的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但一般的情形过于复杂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我们只考虑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可以分解为一些一次多项式的</a:t>
                </a:r>
                <a:r>
                  <a:rPr lang="zh-CN" altLang="en-US" dirty="0" smtClean="0"/>
                  <a:t>乘积的情形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对于非零多项式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这被称为多项式的带余除法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如此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有理函数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其中多项式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的各阶导数容易求得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可以</a:t>
                </a:r>
                <a:r>
                  <a:rPr lang="zh-CN" altLang="en-US" dirty="0" smtClean="0"/>
                  <a:t>表为一些形如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/>
                  <a:t> 的有理函数之和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从而可以求得它的导数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9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!,&amp;&amp;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&amp;0,&amp;&amp;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1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如果允许使用复数的话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!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func>
                                    <m:func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 b="0" i="0" smtClean="0">
                                          <a:latin typeface="Cambria Math" panose="02040503050406030204" pitchFamily="18" charset="0"/>
                                        </a:rPr>
                                        <m:t>arcco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 b="0" i="0" smtClean="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fNam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sz="2200" dirty="0" smtClean="0">
                    <a:latin typeface="Cambria Math" panose="02040503050406030204" pitchFamily="18" charset="0"/>
                  </a:rPr>
                  <a:t>类似地</a:t>
                </a:r>
                <a:r>
                  <a:rPr lang="en-US" altLang="zh-CN" sz="220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2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B05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指数函数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为常数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的各阶导数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归纳可知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的各阶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归纳可知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9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由莱布尼兹公式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+90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+90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57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是多项式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的各阶导数仍然为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这种形式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是与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同次数的多项式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例如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由</a:t>
                </a:r>
                <a:r>
                  <a:rPr lang="zh-CN" altLang="en-US" dirty="0" smtClean="0"/>
                  <a:t>莱布尼兹公式有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三角函数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𝜔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奇变偶不变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符号看象限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3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二阶可导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处的导数称为函数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点处的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此处的分母表示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极限形式为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类似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三阶导数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四阶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导数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等等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2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+10⋅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m:t>另解</m:t>
                      </m:r>
                      <m:r>
                        <m:rPr>
                          <m:nor/>
                        </m:rPr>
                        <a:rPr lang="zh-CN" altLang="en-US" dirty="0" smtClean="0"/>
                        <m:t> 由于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   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−2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+9⋅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+20⋅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构成的多项式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总可以通过积化和差最终化为若干这种形式的三角函数的线性组合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aln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44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常用高阶导数公式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3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 阶导数的导数称为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</a:rPr>
                  <a:t> 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二阶及二阶以上的导数称为高阶导数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称为一阶导数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有时候为了方便也称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为零阶导数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低阶导数存在不能推出更高阶的导数存在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但导函数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处不可导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处不是二阶可导的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阶可导但不是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阶可导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 b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4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 smtClean="0"/>
                  <a:t>一般函数的高阶导数难以求得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我们本节主要介绍三种情形的高阶导数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>
                    <a:solidFill>
                      <a:srgbClr val="00B050"/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多项式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幂函数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/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对数函数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′′=12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当</a:t>
                </a:r>
                <a:r>
                  <a:rPr lang="zh-CN" alt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从这个例子中可以看出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多项式函数任意阶可导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且每次求导后仍然为多项式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次数降低一次直至为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&amp;0,&amp; &amp;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40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的各阶导数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一般地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是正整数则情形同多项式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上式亦成立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我们有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=0,1,2,…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结论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4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由此可知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这意味着特别地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75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求一个函数的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</a:t>
                </a:r>
                <a:r>
                  <a:rPr lang="zh-CN" altLang="en-US" dirty="0"/>
                  <a:t>先求一阶</a:t>
                </a:r>
                <a:r>
                  <a:rPr lang="zh-CN" altLang="en-US" dirty="0" smtClean="0"/>
                  <a:t>导数、二</a:t>
                </a:r>
                <a:r>
                  <a:rPr lang="zh-CN" altLang="en-US" dirty="0"/>
                  <a:t>阶导数、三阶</a:t>
                </a:r>
                <a:r>
                  <a:rPr lang="zh-CN" altLang="en-US" dirty="0" smtClean="0"/>
                  <a:t>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根据</a:t>
                </a:r>
                <a:r>
                  <a:rPr lang="zh-CN" altLang="en-US" dirty="0"/>
                  <a:t>其中的</a:t>
                </a:r>
                <a:r>
                  <a:rPr lang="zh-CN" altLang="en-US" dirty="0" smtClean="0"/>
                  <a:t>规律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归纳</a:t>
                </a:r>
                <a:r>
                  <a:rPr lang="zh-CN" altLang="en-US" dirty="0"/>
                  <a:t>得到函数</a:t>
                </a:r>
                <a:r>
                  <a:rPr lang="zh-CN" altLang="en-US" dirty="0" smtClean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</a:t>
                </a:r>
                <a:r>
                  <a:rPr lang="zh-CN" altLang="en-US" dirty="0"/>
                  <a:t>求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</a:t>
                </a:r>
                <a:r>
                  <a:rPr lang="zh-CN" altLang="en-US" dirty="0"/>
                  <a:t>导数的方法</a:t>
                </a:r>
                <a:r>
                  <a:rPr lang="zh-CN" altLang="en-US" dirty="0" smtClean="0"/>
                  <a:t>我们称为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直接法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利用</a:t>
                </a:r>
                <a:r>
                  <a:rPr lang="zh-CN" altLang="en-US" dirty="0"/>
                  <a:t>直接法可以求一些简单函数的</a:t>
                </a:r>
                <a:r>
                  <a:rPr lang="zh-CN" altLang="en-US" dirty="0" smtClean="0"/>
                  <a:t>高阶导数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对于复杂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用</a:t>
                </a:r>
                <a:r>
                  <a:rPr lang="zh-CN" altLang="en-US" dirty="0"/>
                  <a:t>直接法很难求</a:t>
                </a:r>
                <a:r>
                  <a:rPr lang="zh-CN" altLang="en-US" dirty="0" smtClean="0"/>
                  <a:t>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下面</a:t>
                </a:r>
                <a:r>
                  <a:rPr lang="zh-CN" altLang="en-US" dirty="0"/>
                  <a:t>介绍</a:t>
                </a:r>
                <a:r>
                  <a:rPr lang="zh-CN" altLang="en-US" dirty="0" smtClean="0"/>
                  <a:t>间接法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为此</a:t>
                </a:r>
                <a:r>
                  <a:rPr lang="zh-CN" altLang="en-US" dirty="0"/>
                  <a:t>先介绍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高阶导数的运算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莱布尼兹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公式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′+3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  <a:p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2220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利用高阶导数运算法则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以及常用高阶导数公式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通过适当的函数变形求出函数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阶导数的方法称为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间接法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阶导数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u="sng" dirty="0" smtClean="0"/>
                  <a:t>         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99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u="sng" dirty="0" smtClean="0"/>
                  <a:t>         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98!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98!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99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−98!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4888</TotalTime>
  <Words>291</Words>
  <Application>Microsoft Office PowerPoint</Application>
  <PresentationFormat>宽屏</PresentationFormat>
  <Paragraphs>111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3.3 高阶导数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3.3 高阶导数</dc:title>
  <dc:subject>高等数学</dc:subject>
  <dc:creator>张神星</dc:creator>
  <cp:lastModifiedBy>zsx</cp:lastModifiedBy>
  <cp:revision>171</cp:revision>
  <dcterms:created xsi:type="dcterms:W3CDTF">2000-05-19T08:23:03Z</dcterms:created>
  <dcterms:modified xsi:type="dcterms:W3CDTF">2022-04-24T14:43:05Z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