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0"/>
  </p:notesMasterIdLst>
  <p:handoutMasterIdLst>
    <p:handoutMasterId r:id="rId21"/>
  </p:handout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43" r:id="rId9"/>
    <p:sldId id="433" r:id="rId10"/>
    <p:sldId id="434" r:id="rId11"/>
    <p:sldId id="435" r:id="rId12"/>
    <p:sldId id="436" r:id="rId13"/>
    <p:sldId id="442" r:id="rId14"/>
    <p:sldId id="437" r:id="rId15"/>
    <p:sldId id="441" r:id="rId16"/>
    <p:sldId id="438" r:id="rId17"/>
    <p:sldId id="439" r:id="rId18"/>
    <p:sldId id="440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651273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0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52120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186230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2277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3.4 </a:t>
            </a:r>
            <a:r>
              <a:rPr lang="zh-CN" altLang="en-US" dirty="0" smtClean="0">
                <a:solidFill>
                  <a:srgbClr val="00B050"/>
                </a:solidFill>
              </a:rPr>
              <a:t>隐函数</a:t>
            </a:r>
            <a:r>
              <a:rPr lang="zh-CN" altLang="en-US" dirty="0">
                <a:solidFill>
                  <a:srgbClr val="00B050"/>
                </a:solidFill>
              </a:rPr>
              <a:t>与参数方程确定函数的求导</a:t>
            </a:r>
            <a:r>
              <a:rPr lang="zh-CN" altLang="en-US" dirty="0" smtClean="0">
                <a:solidFill>
                  <a:srgbClr val="00B050"/>
                </a:solidFill>
              </a:rPr>
              <a:t>方法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隐函数的求导方法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关于隐函数的导数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我们很自然</a:t>
                </a:r>
                <a:r>
                  <a:rPr lang="zh-CN" altLang="en-US" dirty="0"/>
                  <a:t>地想到求出隐函数的显式</a:t>
                </a:r>
                <a:r>
                  <a:rPr lang="zh-CN" altLang="en-US" dirty="0" smtClean="0"/>
                  <a:t>表达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然后按显函数的求导方法来求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例如二元方程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确定的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的隐函数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我们可以得到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然而并不是所有的隐函数都有显式表达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例如开普勒方程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(0&lt;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此时我们该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如何求其导数</a:t>
                </a:r>
                <a:r>
                  <a:rPr lang="en-US" altLang="zh-CN" dirty="0" smtClean="0"/>
                  <a:t>?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t="-260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97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这种方法等价</a:t>
                </a:r>
                <a:r>
                  <a:rPr lang="zh-CN" altLang="en-US" dirty="0"/>
                  <a:t>于对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利用复合函数求导法则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例如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0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由参变量方程所确定的函数的求导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设函数满足参数方程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/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/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为参数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如果能从中消去参数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化为显函数或隐函数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则可利用前面介绍的方法求其导数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&amp;=&amp;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如果不能从中消去参数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我们该如何求其导数呢</a:t>
                </a:r>
                <a:r>
                  <a:rPr lang="en-US" altLang="zh-CN" dirty="0" smtClean="0"/>
                  <a:t>?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72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均可导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的某个区间内单调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则由反函数存在定理知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存在连续、可导的反函数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 smtClean="0"/>
                  <a:t> 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就构成了复合函数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直观理解就是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50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具有二阶导数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注意不是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也不是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6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1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200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sz="2200" dirty="0" smtClean="0"/>
                  <a:t> </a:t>
                </a:r>
                <a:r>
                  <a:rPr lang="zh-CN" altLang="en-US" sz="2200" dirty="0"/>
                  <a:t>设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altLang="zh-CN" sz="2200" dirty="0"/>
                  <a:t>, </a:t>
                </a:r>
                <a:r>
                  <a:rPr lang="zh-CN" altLang="en-US" sz="2200" dirty="0"/>
                  <a:t>求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altLang="zh-CN" sz="2200" dirty="0"/>
                  <a:t>.</a:t>
                </a:r>
              </a:p>
              <a:p>
                <a:r>
                  <a:rPr lang="zh-CN" altLang="en-US" sz="2200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sz="2200" dirty="0"/>
                  <a:t> </a:t>
                </a:r>
                <a:endParaRPr lang="en-US" altLang="zh-CN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den>
                      </m:f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2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2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2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2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2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30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曲线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上对应于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的点处的法线方程为</a:t>
                </a:r>
                <a:r>
                  <a:rPr lang="en-US" altLang="zh-CN" dirty="0" smtClean="0"/>
                  <a:t>______.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法线斜率为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因此法线方程为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27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/>
                  <a:t>极坐标系中的问题可以转化为直角坐标中的参数方程问题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:r>
                  <a:rPr lang="zh-CN" altLang="en-US" b="0" dirty="0" smtClean="0"/>
                  <a:t>极坐标中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dirty="0" smtClean="0"/>
                  <a:t> 直角坐标系中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 smtClean="0"/>
                  <a:t> 为参数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求对数螺旋线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 smtClean="0"/>
                  <a:t> 处的切线的极坐标方程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由题意得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60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相应的切线方程为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化</a:t>
                </a:r>
                <a:r>
                  <a:rPr lang="zh-CN" altLang="en-US" dirty="0" smtClean="0"/>
                  <a:t>成极坐标为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一般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设曲线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处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切线极坐标方程为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9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一般而言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在一定条件下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二元方程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确定了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的隐函数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代入方程可以得到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方法</a:t>
                </a:r>
                <a:r>
                  <a:rPr lang="zh-CN" altLang="en-US" dirty="0" smtClean="0"/>
                  <a:t> 如果隐函数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我们可以在上式两边同时对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求导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则有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然后从中解出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FF0000"/>
                    </a:solidFill>
                  </a:rPr>
                  <a:t>注意</a:t>
                </a:r>
                <a:r>
                  <a:rPr lang="zh-CN" altLang="en-US" dirty="0" smtClean="0"/>
                  <a:t> 在求导过程中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应始终将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的复合函数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80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求导得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注意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而不是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实际上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𝜀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′=0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解得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≠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也可以写成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隐函数的导数表达方式不唯一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但本质上是唯一的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在这个例子中实际上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dirty="0" smtClean="0"/>
                  <a:t> 恒成立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91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求椭圆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处的切线方程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因此该椭圆在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处的</a:t>
                </a:r>
                <a:r>
                  <a:rPr lang="zh-CN" altLang="en-US" dirty="0" smtClean="0"/>
                  <a:t>切线斜率为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3×1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切线方程为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33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______.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在方程两边同时对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′,</m:t>
                      </m:r>
                    </m:oMath>
                  </m:oMathPara>
                </a14:m>
                <a:endParaRPr lang="en-US" altLang="zh-CN" b="0" i="1" dirty="0" smtClean="0"/>
              </a:p>
              <a:p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这并不正确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我们还需要计算出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842233" y="376364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01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两边同时对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求导得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也可以由上述等式再次求导</a:t>
                </a:r>
                <a:r>
                  <a:rPr lang="zh-CN" altLang="en-US" dirty="0"/>
                  <a:t>得</a:t>
                </a:r>
                <a:endParaRPr lang="en-US" altLang="zh-CN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′′=0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6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有反函数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则它的反函数为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此即反函数求导法则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对数求导法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较复杂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较简单时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两边取对数得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再利用隐函数求导法求出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3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ad>
                              <m:ra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rad>
                          </m:den>
                        </m:f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ad>
                              <m:ra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g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rad>
                          </m:den>
                        </m:f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+4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注意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故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可不比讨论对数中真数的正负号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虽然过程不严谨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但此解法已经默认为常用方法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3F79D0C1-0346-46FE-A718-68C0885A7510}" vid="{F2929A5C-8D5E-47DE-8191-0F7D5CC11D31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4770</TotalTime>
  <Words>143</Words>
  <Application>Microsoft Office PowerPoint</Application>
  <PresentationFormat>宽屏</PresentationFormat>
  <Paragraphs>93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3.4 隐函数与参数方程确定函数的求导方法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3.4 隐函数与参数方程确定函数的求导方法</dc:title>
  <dc:subject>高等数学</dc:subject>
  <dc:creator>张神星</dc:creator>
  <cp:lastModifiedBy>zsx</cp:lastModifiedBy>
  <cp:revision>159</cp:revision>
  <dcterms:created xsi:type="dcterms:W3CDTF">2000-05-19T08:23:03Z</dcterms:created>
  <dcterms:modified xsi:type="dcterms:W3CDTF">2022-04-24T14:48:07Z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