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25"/>
  </p:notesMasterIdLst>
  <p:handoutMasterIdLst>
    <p:handoutMasterId r:id="rId26"/>
  </p:handoutMasterIdLst>
  <p:sldIdLst>
    <p:sldId id="332" r:id="rId2"/>
    <p:sldId id="380" r:id="rId3"/>
    <p:sldId id="391" r:id="rId4"/>
    <p:sldId id="389" r:id="rId5"/>
    <p:sldId id="390" r:id="rId6"/>
    <p:sldId id="393" r:id="rId7"/>
    <p:sldId id="392" r:id="rId8"/>
    <p:sldId id="394" r:id="rId9"/>
    <p:sldId id="396" r:id="rId10"/>
    <p:sldId id="397" r:id="rId11"/>
    <p:sldId id="398" r:id="rId12"/>
    <p:sldId id="410" r:id="rId13"/>
    <p:sldId id="400" r:id="rId14"/>
    <p:sldId id="395" r:id="rId15"/>
    <p:sldId id="409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7" autoAdjust="0"/>
    <p:restoredTop sz="94682" autoAdjust="0"/>
  </p:normalViewPr>
  <p:slideViewPr>
    <p:cSldViewPr>
      <p:cViewPr varScale="1">
        <p:scale>
          <a:sx n="90" d="100"/>
          <a:sy n="90" d="100"/>
        </p:scale>
        <p:origin x="370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单击此处编辑标题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167962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575477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/>
            </a:lvl1pPr>
            <a:lvl2pPr>
              <a:lnSpc>
                <a:spcPct val="120000"/>
              </a:lnSpc>
              <a:spcAft>
                <a:spcPts val="1200"/>
              </a:spcAft>
              <a:defRPr sz="2400"/>
            </a:lvl2pPr>
            <a:lvl3pPr>
              <a:lnSpc>
                <a:spcPct val="120000"/>
              </a:lnSpc>
              <a:spcAft>
                <a:spcPts val="1200"/>
              </a:spcAft>
              <a:defRPr sz="2400"/>
            </a:lvl3pPr>
            <a:lvl4pPr>
              <a:lnSpc>
                <a:spcPct val="120000"/>
              </a:lnSpc>
              <a:spcAft>
                <a:spcPts val="1200"/>
              </a:spcAft>
              <a:defRPr sz="2400"/>
            </a:lvl4pPr>
            <a:lvl5pPr>
              <a:lnSpc>
                <a:spcPct val="120000"/>
              </a:lnSpc>
              <a:spcAft>
                <a:spcPts val="1200"/>
              </a:spcAft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8421969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99195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17" r:id="rId5"/>
  </p:sldLayoutIdLst>
  <p:transition>
    <p:zoom/>
  </p:transition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4.7 </a:t>
            </a:r>
            <a:r>
              <a:rPr lang="zh-CN" altLang="en-US" dirty="0"/>
              <a:t>导数在不等式和等式中的应用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利用单调性证明不等式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证明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单调递减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b="0" dirty="0">
                    <a:solidFill>
                      <a:schemeClr val="tx1"/>
                    </a:solidFill>
                  </a:rPr>
                  <a:t>所以当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单调递增</a:t>
                </a:r>
                <a:r>
                  <a:rPr lang="en-US" altLang="zh-CN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.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上二阶可导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证明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的一阶麦克劳林公式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介于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之间使得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介于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之间使得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29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两式</a:t>
                </a:r>
                <a:r>
                  <a:rPr lang="zh-CN" altLang="en-US" dirty="0"/>
                  <a:t>相减</a:t>
                </a:r>
                <a:r>
                  <a:rPr lang="zh-CN" altLang="en-US" dirty="0" smtClean="0"/>
                  <a:t>得到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所以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94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利用凹凸性证明不等式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我们可以通过对函数导数的研究得到函数图像的</a:t>
                </a:r>
                <a:r>
                  <a:rPr lang="zh-CN" altLang="en-US" dirty="0"/>
                  <a:t>凹凸</a:t>
                </a:r>
                <a:r>
                  <a:rPr lang="zh-CN" altLang="en-US" dirty="0" smtClean="0"/>
                  <a:t>性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之后便可用</a:t>
                </a:r>
                <a:r>
                  <a:rPr lang="zh-CN" altLang="en-US" dirty="0"/>
                  <a:t>凹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或凸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的如下性质</a:t>
                </a:r>
                <a:r>
                  <a:rPr lang="en-US" altLang="zh-CN" dirty="0" smtClean="0"/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(2)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任意一段弦都落在曲线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上方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或下方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br>
                  <a:rPr lang="en-US" altLang="zh-CN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(3)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上每点的切线都在曲线的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下方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或上方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&gt;(</m:t>
                      </m:r>
                      <m:r>
                        <m:rPr>
                          <m:nor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&lt;)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26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证明当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zh-CN" altLang="en-US" dirty="0"/>
                  <a:t> 上是凹的</a:t>
                </a:r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故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例 证明当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证明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 smtClean="0"/>
                  <a:t> 上</a:t>
                </a:r>
                <a:r>
                  <a:rPr lang="zh-CN" altLang="en-US" dirty="0"/>
                  <a:t>是凸的</a:t>
                </a:r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5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处曲线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的切线为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因为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所以</a:t>
                </a: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是凹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在它的下方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即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98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上可</a:t>
                </a:r>
                <a:r>
                  <a:rPr lang="zh-CN" altLang="en-US" dirty="0"/>
                  <a:t>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单调递减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单调</a:t>
                </a:r>
                <a:r>
                  <a:rPr lang="zh-CN" altLang="en-US" dirty="0" smtClean="0"/>
                  <a:t>递减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上是凸的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由于连接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的弦为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由于在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dirty="0" smtClean="0"/>
                  <a:t> 处的切线方程为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845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利用最值证明不等式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因此有</a:t>
                </a:r>
                <a:r>
                  <a:rPr lang="zh-CN" altLang="en-US" dirty="0" smtClean="0"/>
                  <a:t>最大值和</a:t>
                </a:r>
                <a:r>
                  <a:rPr lang="zh-CN" altLang="en-US" dirty="0"/>
                  <a:t>最小值</a:t>
                </a:r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我们</a:t>
                </a:r>
                <a:r>
                  <a:rPr lang="zh-CN" altLang="en-US" dirty="0" smtClean="0"/>
                  <a:t>有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可得驻点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由 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可知</a:t>
                </a:r>
                <a:r>
                  <a:rPr lang="zh-CN" altLang="en-US" dirty="0"/>
                  <a:t>最大值为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最小值为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另证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故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zh-CN" altLang="en-US" dirty="0"/>
                  <a:t> 上是凹的</a:t>
                </a:r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由凹曲线的性质得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容易知道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89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证明当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可得驻点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单调递减</a:t>
                </a:r>
                <a:r>
                  <a:rPr lang="en-US" altLang="zh-CN" dirty="0" smtClean="0"/>
                  <a:t>.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单调递增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的最小值为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9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证明当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zh-CN" altLang="en-US" dirty="0" smtClean="0"/>
                  <a:t> 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+1≤2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单调递增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9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2018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2019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2019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2018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上单调递增</a:t>
                </a:r>
                <a:r>
                  <a:rPr lang="en-US" altLang="zh-CN" dirty="0" smtClean="0"/>
                  <a:t>,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2019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2019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2019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2018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2018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2018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此即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2018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2019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2019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2018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也可以取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并类似证明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06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≥1+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另证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设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是偶函数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所以只需对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7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另证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由于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 smtClean="0"/>
                  <a:t> 上是凹的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由凹曲线的性质可知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38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组合恒等式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利用导数可以证明一些组合恒等式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是正整数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证明 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(1)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; (2)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52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(1)</a:t>
                </a:r>
                <a:r>
                  <a:rPr lang="zh-CN" altLang="en-US" dirty="0" smtClean="0"/>
                  <a:t>可知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于是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/>
                  <a:t>两边</a:t>
                </a:r>
                <a:r>
                  <a:rPr lang="zh-CN" altLang="en-US" dirty="0" smtClean="0"/>
                  <a:t>同时求导得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得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1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单调递减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上连续且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单调递减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</a:t>
                </a:r>
                <a:r>
                  <a:rPr lang="zh-CN" altLang="en-US" dirty="0" smtClean="0"/>
                  <a:t>要么单调递增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要么单调递减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要么先增后减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049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.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上单调递减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故当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93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利用中值定理证明不等式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>
                    <a:solidFill>
                      <a:srgbClr val="00B050"/>
                    </a:solidFill>
                  </a:rPr>
                  <a:t>利用拉格朗日中值定理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上连续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内可导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如果题设中给出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如果题设中给</a:t>
                </a:r>
                <a:r>
                  <a:rPr lang="zh-CN" altLang="en-US" dirty="0" smtClean="0"/>
                  <a:t>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单调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上可导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则可得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位于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之间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04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证明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:endParaRPr lang="en-US" altLang="zh-CN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58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上可</a:t>
                </a:r>
                <a:r>
                  <a:rPr lang="zh-CN" altLang="en-US" dirty="0"/>
                  <a:t>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单调递减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由拉格朗日中值定理</a:t>
                </a:r>
                <a:r>
                  <a:rPr lang="en-US" altLang="zh-CN" dirty="0"/>
                  <a:t>,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−0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单调递减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所以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化简可得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350" b="-1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80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00B050"/>
                    </a:solidFill>
                  </a:rPr>
                  <a:t>利用柯西中值定理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上连续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内可导且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因此我们可以通过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的单调性来建立相应的不等式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证明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 在区间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上应用拉格朗日中值定理</a:t>
                </a:r>
                <a:r>
                  <a:rPr lang="en-US" altLang="zh-CN" dirty="0"/>
                  <a:t>,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func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11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00B050"/>
                    </a:solidFill>
                  </a:rPr>
                  <a:t>利用泰勒中值定理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的二阶导数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二阶可导且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的一阶麦克劳林公式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介于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之间使得</a:t>
                </a:r>
                <a:endParaRPr lang="en-US" altLang="zh-CN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1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6CC0EAB4-FA5E-4FCA-AEE4-738378373786}" vid="{2942D922-204A-4943-8851-7BCA0A0BE66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9961</TotalTime>
  <Words>183</Words>
  <Application>Microsoft Office PowerPoint</Application>
  <PresentationFormat>宽屏</PresentationFormat>
  <Paragraphs>114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4.7 导数在不等式和等式中的应用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4.7 导数在不等式和等式中的应用</dc:title>
  <dc:subject>高等数学</dc:subject>
  <dc:creator>张神星</dc:creator>
  <cp:lastModifiedBy>zsx</cp:lastModifiedBy>
  <cp:revision>429</cp:revision>
  <dcterms:created xsi:type="dcterms:W3CDTF">2000-05-19T08:23:03Z</dcterms:created>
  <dcterms:modified xsi:type="dcterms:W3CDTF">2022-05-11T08:19:51Z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