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0"/>
  </p:notesMasterIdLst>
  <p:handoutMasterIdLst>
    <p:handoutMasterId r:id="rId21"/>
  </p:handoutMasterIdLst>
  <p:sldIdLst>
    <p:sldId id="408" r:id="rId2"/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00FF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82" autoAdjust="0"/>
  </p:normalViewPr>
  <p:slideViewPr>
    <p:cSldViewPr>
      <p:cViewPr varScale="1">
        <p:scale>
          <a:sx n="90" d="100"/>
          <a:sy n="90" d="100"/>
        </p:scale>
        <p:origin x="403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6222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/>
          <a:lstStyle>
            <a:lvl1pPr algn="ctr">
              <a:defRPr sz="25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034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1555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3.3 </a:t>
            </a:r>
            <a:r>
              <a:rPr lang="zh-CN" altLang="en-US" dirty="0" smtClean="0">
                <a:solidFill>
                  <a:srgbClr val="00B050"/>
                </a:solidFill>
              </a:rPr>
              <a:t>高阶导数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沿直线运动的物体的速度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是位置函数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对时间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的变化率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而加速度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是速度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 对时间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的变化</a:t>
                </a:r>
                <a:r>
                  <a:rPr lang="zh-CN" altLang="en-US" dirty="0" smtClean="0"/>
                  <a:t>率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即这种导数称为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的二阶导数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对导函数再讨论其可导性或再求导数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甚至可以对导函数的导函数继续讨论下去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则就是本节所要介绍的高阶导数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 t="-2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1852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利用高阶导数运算法则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以及常用高阶导数公式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通过适当的函数变形求出函数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阶导数的方法称为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间接法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处的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阶导数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______.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!.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0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rad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99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______.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98!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98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98!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98!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99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=−98!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75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3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31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+10⋅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另解</a:t>
                </a:r>
                <a:r>
                  <a:rPr lang="zh-CN" altLang="en-US" dirty="0" smtClean="0"/>
                  <a:t> 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−4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</a:t>
                </a:r>
                <a:endParaRPr lang="en-US" altLang="zh-CN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+9⋅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48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+20⋅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+20⋅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58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由莱布尼兹公式</a:t>
                </a:r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90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+90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一般地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是多项式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的各阶导数仍然为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这种形式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是与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同次数的多项式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endParaRPr lang="en-US" altLang="zh-CN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44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两边同时对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 阶导数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因此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eqAr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=1,2,…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05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如果允许使用复数的话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den>
                    </m:f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</a:rPr>
                                      <m:t>arccos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func>
                              </m:e>
                            </m:d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类似地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89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定义</a:t>
                </a:r>
                <a:r>
                  <a:rPr lang="zh-CN" altLang="en-US" dirty="0" smtClean="0"/>
                  <a:t> 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就称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二阶可导</a:t>
                </a:r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处的导数称为函数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点处的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二阶导数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记作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极限形式为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类似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我们可以定义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三阶导数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四阶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导数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等等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 r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26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一般地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 阶导数的导数称为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>
                    <a:solidFill>
                      <a:srgbClr val="00B050"/>
                    </a:solidFill>
                  </a:rPr>
                  <a:t> 阶导数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记作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即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二阶及二阶以上的导数称为高阶导数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称为一阶导数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有时候为了方便也称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为零阶导数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注意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低阶导数存在不能推出更高阶的导数存在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处可导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但导函数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处不可导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处不是二阶可导的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又例如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处二阶可导但不是三阶</a:t>
                </a:r>
                <a:r>
                  <a:rPr lang="zh-CN" altLang="en-US" dirty="0"/>
                  <a:t>可导的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48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′=6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+5, 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′′=12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=12.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当</a:t>
                </a:r>
                <a:r>
                  <a:rPr lang="zh-CN" altLang="en-US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从这个例子中可以看出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多项式函数任意阶可导</a:t>
                </a:r>
                <a:r>
                  <a:rPr lang="en-US" altLang="zh-CN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且每次求导后仍然为多项式</a:t>
                </a:r>
                <a:r>
                  <a:rPr lang="en-US" altLang="zh-CN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次数降低一次直至为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40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一般地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≠0)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则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!,&amp; 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!,&amp; 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&amp;0,&amp;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为常数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′′=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一般地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特别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地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02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为常数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𝜔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𝜔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+2⋅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+2⋅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+3⋅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一般地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同理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66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en-US" altLang="zh-CN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为常数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一般地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是正整数则情形同多项式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特别地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我们有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同理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40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常用高阶导数公式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,&amp;&amp;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!,&amp;&amp;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0,&amp;&amp;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68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求一个函数的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</a:t>
                </a:r>
                <a:r>
                  <a:rPr lang="zh-CN" altLang="en-US" dirty="0"/>
                  <a:t>导数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可以</a:t>
                </a:r>
                <a:r>
                  <a:rPr lang="zh-CN" altLang="en-US" dirty="0"/>
                  <a:t>先求一阶</a:t>
                </a:r>
                <a:r>
                  <a:rPr lang="zh-CN" altLang="en-US" dirty="0" smtClean="0"/>
                  <a:t>导数、二</a:t>
                </a:r>
                <a:r>
                  <a:rPr lang="zh-CN" altLang="en-US" dirty="0"/>
                  <a:t>阶导数、三阶</a:t>
                </a:r>
                <a:r>
                  <a:rPr lang="zh-CN" altLang="en-US" dirty="0" smtClean="0"/>
                  <a:t>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根据</a:t>
                </a:r>
                <a:r>
                  <a:rPr lang="zh-CN" altLang="en-US" dirty="0"/>
                  <a:t>其中的</a:t>
                </a:r>
                <a:r>
                  <a:rPr lang="zh-CN" altLang="en-US" dirty="0" smtClean="0"/>
                  <a:t>规律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归纳</a:t>
                </a:r>
                <a:r>
                  <a:rPr lang="zh-CN" altLang="en-US" dirty="0"/>
                  <a:t>得到函数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这种</a:t>
                </a:r>
                <a:r>
                  <a:rPr lang="zh-CN" altLang="en-US" dirty="0"/>
                  <a:t>求</a:t>
                </a:r>
                <a:r>
                  <a:rPr lang="zh-CN" altLang="en-US" dirty="0" smtClean="0"/>
                  <a:t>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</a:t>
                </a:r>
                <a:r>
                  <a:rPr lang="zh-CN" altLang="en-US" dirty="0"/>
                  <a:t>导数的方法</a:t>
                </a:r>
                <a:r>
                  <a:rPr lang="zh-CN" altLang="en-US" dirty="0" smtClean="0"/>
                  <a:t>我们称为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直接法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利用</a:t>
                </a:r>
                <a:r>
                  <a:rPr lang="zh-CN" altLang="en-US" dirty="0"/>
                  <a:t>直接法可以求一些简单函数的</a:t>
                </a:r>
                <a:r>
                  <a:rPr lang="zh-CN" altLang="en-US" dirty="0" smtClean="0"/>
                  <a:t>高阶导数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对于复杂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用</a:t>
                </a:r>
                <a:r>
                  <a:rPr lang="zh-CN" altLang="en-US" dirty="0"/>
                  <a:t>直接法很难求</a:t>
                </a:r>
                <a:r>
                  <a:rPr lang="zh-CN" altLang="en-US" dirty="0" smtClean="0"/>
                  <a:t>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下面</a:t>
                </a:r>
                <a:r>
                  <a:rPr lang="zh-CN" altLang="en-US" dirty="0"/>
                  <a:t>介绍</a:t>
                </a:r>
                <a:r>
                  <a:rPr lang="zh-CN" altLang="en-US" dirty="0" smtClean="0"/>
                  <a:t>间接法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为此</a:t>
                </a:r>
                <a:r>
                  <a:rPr lang="zh-CN" altLang="en-US" dirty="0"/>
                  <a:t>先介绍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高阶导数的运算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法则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莱布尼兹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公式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/>
                  <a:t>特别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𝑢𝑣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𝑢𝑣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′+3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2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5D9814CE-9300-4351-B0AF-689433522D50}" vid="{AE55F223-B21C-4545-A0C1-00686DEDE696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4753</TotalTime>
  <Words>211</Words>
  <Application>Microsoft Office PowerPoint</Application>
  <PresentationFormat>宽屏</PresentationFormat>
  <Paragraphs>98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3.3 高阶导数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3.3 高阶导数</dc:title>
  <dc:subject>高等数学</dc:subject>
  <dc:creator>张神星</dc:creator>
  <cp:lastModifiedBy>zsx</cp:lastModifiedBy>
  <cp:revision>154</cp:revision>
  <dcterms:created xsi:type="dcterms:W3CDTF">2000-05-19T08:23:03Z</dcterms:created>
  <dcterms:modified xsi:type="dcterms:W3CDTF">2022-04-15T05:51:22Z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