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notesMasterIdLst>
    <p:notesMasterId r:id="rId39"/>
  </p:notesMasterIdLst>
  <p:handoutMasterIdLst>
    <p:handoutMasterId r:id="rId40"/>
  </p:handoutMasterIdLst>
  <p:sldIdLst>
    <p:sldId id="332" r:id="rId2"/>
    <p:sldId id="361" r:id="rId3"/>
    <p:sldId id="360" r:id="rId4"/>
    <p:sldId id="362" r:id="rId5"/>
    <p:sldId id="363" r:id="rId6"/>
    <p:sldId id="364" r:id="rId7"/>
    <p:sldId id="365" r:id="rId8"/>
    <p:sldId id="367" r:id="rId9"/>
    <p:sldId id="368" r:id="rId10"/>
    <p:sldId id="370" r:id="rId11"/>
    <p:sldId id="369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9" r:id="rId20"/>
    <p:sldId id="378" r:id="rId21"/>
    <p:sldId id="381" r:id="rId22"/>
    <p:sldId id="366" r:id="rId23"/>
    <p:sldId id="382" r:id="rId24"/>
    <p:sldId id="383" r:id="rId25"/>
    <p:sldId id="384" r:id="rId26"/>
    <p:sldId id="399" r:id="rId27"/>
    <p:sldId id="387" r:id="rId28"/>
    <p:sldId id="386" r:id="rId29"/>
    <p:sldId id="388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96" r:id="rId38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B050"/>
    <a:srgbClr val="0099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X</a:t>
            </a:r>
            <a:r>
              <a:rPr lang="zh-CN" altLang="en-US" dirty="0" smtClean="0"/>
              <a:t>章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023387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936486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spcAft>
                <a:spcPts val="1200"/>
              </a:spcAft>
              <a:defRPr sz="2400"/>
            </a:lvl1pPr>
            <a:lvl2pPr>
              <a:lnSpc>
                <a:spcPct val="120000"/>
              </a:lnSpc>
              <a:spcAft>
                <a:spcPts val="1200"/>
              </a:spcAft>
              <a:defRPr sz="2400"/>
            </a:lvl2pPr>
            <a:lvl3pPr>
              <a:lnSpc>
                <a:spcPct val="120000"/>
              </a:lnSpc>
              <a:spcAft>
                <a:spcPts val="1200"/>
              </a:spcAft>
              <a:defRPr sz="2400"/>
            </a:lvl3pPr>
            <a:lvl4pPr>
              <a:lnSpc>
                <a:spcPct val="120000"/>
              </a:lnSpc>
              <a:spcAft>
                <a:spcPts val="1200"/>
              </a:spcAft>
              <a:defRPr sz="2400"/>
            </a:lvl4pPr>
            <a:lvl5pPr>
              <a:lnSpc>
                <a:spcPct val="120000"/>
              </a:lnSpc>
              <a:spcAft>
                <a:spcPts val="1200"/>
              </a:spcAft>
              <a:defRPr sz="2400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97010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9955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17" r:id="rId5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4</a:t>
            </a:r>
            <a:r>
              <a:rPr lang="en-US" altLang="zh-CN" dirty="0" smtClean="0">
                <a:solidFill>
                  <a:srgbClr val="00B050"/>
                </a:solidFill>
              </a:rPr>
              <a:t>.2 </a:t>
            </a:r>
            <a:r>
              <a:rPr lang="zh-CN" altLang="en-US" dirty="0" smtClean="0">
                <a:solidFill>
                  <a:srgbClr val="00B050"/>
                </a:solidFill>
              </a:rPr>
              <a:t>洛必达法则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我们回顾下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两个无穷小的和、差和乘积都是</a:t>
                </a:r>
                <a:r>
                  <a:rPr lang="zh-CN" altLang="en-US" dirty="0" smtClean="0"/>
                  <a:t>无穷大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但</a:t>
                </a:r>
                <a:r>
                  <a:rPr lang="zh-CN" altLang="en-US" dirty="0" smtClean="0"/>
                  <a:t>两个无穷小的商则各种情形都有可能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它</a:t>
                </a:r>
                <a:r>
                  <a:rPr lang="zh-CN" altLang="en-US" dirty="0" smtClean="0"/>
                  <a:t>对应的是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zh-CN" altLang="en-US" dirty="0" smtClean="0"/>
                  <a:t> 型</a:t>
                </a:r>
                <a:r>
                  <a:rPr lang="zh-CN" altLang="en-US" dirty="0" smtClean="0"/>
                  <a:t>不定式</a:t>
                </a:r>
                <a:r>
                  <a:rPr lang="en-US" altLang="zh-CN" dirty="0"/>
                  <a:t>.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</a:t>
                </a:r>
                <a:r>
                  <a:rPr lang="zh-CN" altLang="en-US" dirty="0" smtClean="0"/>
                  <a:t>部分情形下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我们可以用等价无穷小替换很快得到</a:t>
                </a:r>
                <a:r>
                  <a:rPr lang="zh-CN" altLang="en-US" dirty="0" smtClean="0"/>
                  <a:t>结果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然而</a:t>
                </a:r>
                <a:r>
                  <a:rPr lang="zh-CN" altLang="en-US" dirty="0" smtClean="0"/>
                  <a:t>对于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</a:t>
                </a:r>
                <a:r>
                  <a:rPr lang="zh-CN" altLang="en-US" dirty="0"/>
                  <a:t>个</a:t>
                </a:r>
                <a:r>
                  <a:rPr lang="zh-CN" altLang="en-US" dirty="0" smtClean="0"/>
                  <a:t>极限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我们却无法处理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这个</a:t>
                </a:r>
                <a:r>
                  <a:rPr lang="zh-CN" altLang="en-US" dirty="0" smtClean="0"/>
                  <a:t>问题可以通过洛必达法则解决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型不定式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于是</a:t>
                </a:r>
                <a:endParaRPr lang="en-US" altLang="zh-CN" b="0" dirty="0" smtClean="0"/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phant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func>
                        </m:e>
                      </m:phant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9354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arccot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arccot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都是初等函数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时均可导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另一方面</a:t>
                </a:r>
                <a:r>
                  <a:rPr lang="en-US" altLang="zh-CN" dirty="0" smtClean="0"/>
                  <a:t>, 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arccot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因此该极限是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型不定式</a:t>
                </a:r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于是</a:t>
                </a:r>
                <a:endParaRPr lang="en-US" altLang="zh-CN" b="0" dirty="0" smtClean="0"/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914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从这个例子可以看出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/>
                  <a:t>求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数列极限的不定式时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可以将其转化为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时对应的函数极限极限问题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/>
                  <a:t>再利用函数极限的不定式方法来处理</a:t>
                </a:r>
                <a:r>
                  <a:rPr lang="en-US" altLang="zh-CN" dirty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b="0" dirty="0" smtClean="0"/>
                  <a:t>, </a:t>
                </a:r>
                <a:r>
                  <a:rPr lang="zh-CN" altLang="en-US" b="0" dirty="0" smtClean="0"/>
                  <a:t>因此</a:t>
                </a:r>
                <a:endParaRPr lang="en-US" altLang="zh-CN" b="0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m:rPr>
                          <m:aln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arctan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5574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的某邻域内具有一阶连续导数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b="0" dirty="0" smtClean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由洛必达法则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0=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𝑏𝑓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𝑏𝑓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m:rPr>
                        <m:aln/>
                      </m:rPr>
                      <a:rPr lang="en-US" altLang="zh-CN" sz="22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联立求得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我们也可以利用一阶近似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得到</a:t>
                </a:r>
                <a:r>
                  <a:rPr lang="en-US" altLang="zh-CN" sz="20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sz="20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𝑏𝑓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b="0" dirty="0" smtClean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1869" b="-35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429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zh-CN" altLang="en-US" b="1" dirty="0" smtClean="0">
                    <a:solidFill>
                      <a:srgbClr val="00B050"/>
                    </a:solidFill>
                  </a:rPr>
                  <a:t> 型不定式</a:t>
                </a:r>
                <a:endParaRPr lang="en-US" altLang="zh-CN" b="1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洛必达法则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II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的某一去心邻域内可导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或无穷大</a:t>
                </a:r>
                <a:r>
                  <a:rPr lang="en-US" altLang="zh-CN" dirty="0" smtClean="0"/>
                  <a:t>), </a:t>
                </a:r>
                <a:r>
                  <a:rPr lang="zh-CN" altLang="en-US" dirty="0" smtClean="0"/>
                  <a:t>则有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109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*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注意此时我们不能单纯地令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得到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因为我们不能直接把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右侧拆开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对任意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当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 smtClean="0"/>
                  <a:t>; </a:t>
                </a:r>
                <a:r>
                  <a:rPr lang="zh-CN" altLang="en-US" dirty="0" smtClean="0"/>
                  <a:t>当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altLang="zh-CN" dirty="0"/>
                  <a:t>.</a:t>
                </a:r>
                <a:r>
                  <a:rPr lang="zh-CN" altLang="en-US" dirty="0"/>
                  <a:t> 由柯西中值定理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位于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zh-CN" altLang="en-US" dirty="0" smtClean="0"/>
                  <a:t>使得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6055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于是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因此对上式求极限得到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由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任意性可知该极限存在且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641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以及单侧极限情形时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我们有类似结论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型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584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Upp>
                      <m:func>
                        <m:funcPr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3200400" lvl="7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sz="2400" b="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96092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该极限是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</a:t>
                </a:r>
                <a:r>
                  <a:rPr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⋯</m:t>
                      </m:r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18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20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2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22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20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/>
                  <a:t>不过我们可以更直接地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func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6002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num>
                      <m:den>
                        <m:r>
                          <a:rPr lang="en-US" altLang="zh-CN" b="1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den>
                    </m:f>
                  </m:oMath>
                </a14:m>
                <a:r>
                  <a:rPr lang="en-US" altLang="zh-CN" b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b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型不定式</a:t>
                </a:r>
                <a:endParaRPr lang="en-US" altLang="zh-CN" b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洛必达法则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I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的某一去心邻域内可导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或无穷大</a:t>
                </a:r>
                <a:r>
                  <a:rPr lang="en-US" altLang="zh-CN" dirty="0" smtClean="0"/>
                  <a:t>), </a:t>
                </a:r>
                <a:r>
                  <a:rPr lang="zh-CN" altLang="en-US" dirty="0" smtClean="0"/>
                  <a:t>则有</a:t>
                </a:r>
                <a:r>
                  <a:rPr lang="en-US" altLang="zh-CN" i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5899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10000"/>
                  </a:lnSpc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我们考虑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该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极限是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</a:t>
                </a:r>
                <a:r>
                  <a:rPr lang="en-US" altLang="zh-CN" dirty="0"/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/>
                  <a:t>也可以由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得到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结论 </a:t>
                </a:r>
                <a:r>
                  <a:rPr lang="zh-CN" altLang="en-US" dirty="0"/>
                  <a:t>由上述极限可知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对任意正实数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虽然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zh-CN" altLang="en-US" dirty="0"/>
                  <a:t> 都是无穷大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远远大于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远远大于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/>
                  <a:t>我们可以记</a:t>
                </a:r>
                <a:r>
                  <a:rPr lang="zh-CN" altLang="en-US" dirty="0" smtClean="0"/>
                  <a:t>作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≫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→+∞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3639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使用洛必达法则的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注意事项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(1) </a:t>
                </a:r>
                <a:r>
                  <a:rPr lang="zh-CN" altLang="en-US" dirty="0" smtClean="0"/>
                  <a:t>洛必达法则只能用于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型不定式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每次使用时都需要先确定是否是这两种不定式</a:t>
                </a:r>
                <a:r>
                  <a:rPr lang="en-US" altLang="zh-CN" dirty="0"/>
                  <a:t>.</a:t>
                </a:r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一旦分子和分母的极限不全为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或不全为无穷大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则其变为定式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我们得到极限结果而不再能继续使用洛必达法则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实际上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879976" y="400506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001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dirty="0" smtClean="0">
                    <a:solidFill>
                      <a:srgbClr val="FF0000"/>
                    </a:solidFill>
                  </a:rPr>
                  <a:t>(2)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不存在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我们并不能得到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例如</a:t>
                </a:r>
                <a:endParaRPr lang="en-US" altLang="zh-CN" dirty="0" smtClean="0"/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spcAft>
                    <a:spcPts val="0"/>
                  </a:spcAft>
                </a:pPr>
                <a:r>
                  <a:rPr lang="zh-CN" altLang="en-US" dirty="0" smtClean="0"/>
                  <a:t>则 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m:rPr>
                        <m:aln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en-US" dirty="0">
                    <a:latin typeface="Cambria Math" panose="02040503050406030204" pitchFamily="18" charset="0"/>
                  </a:rPr>
                  <a:t>但是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m:rPr>
                        <m:aln/>
                      </m:rP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en-US" dirty="0" smtClean="0"/>
                  <a:t>却不存在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b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3395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en-US" altLang="zh-CN" dirty="0" smtClean="0">
                    <a:solidFill>
                      <a:srgbClr val="FF0000"/>
                    </a:solidFill>
                  </a:rPr>
                  <a:t>(3)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每一次使用洛必达法则都要及时化简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包括将分子分母的因子用等价无穷小替换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极限非零的因子用其极限替代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CN" altLang="en-US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chemeClr val="tx1"/>
                    </a:solidFill>
                  </a:rPr>
                  <a:t>如果只用洛必达法则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分母的导数会十分冗长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8122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func>
                                <m:func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0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828800" lvl="4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func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Upp>
                      <m:f>
                        <m:f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b="0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371600" lvl="3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9636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≠0,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解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>
                  <a:lnSpc>
                    <a:spcPct val="100000"/>
                  </a:lnSpc>
                  <a:buClr>
                    <a:srgbClr val="0000FF"/>
                  </a:buClr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*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的某个邻域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内任意阶可导且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证明函数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≠0,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内任意阶可导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不难知道根据函数四则运算的求导法则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dirty="0"/>
                  <a:t> 内任意阶可导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我们</a:t>
                </a:r>
                <a:r>
                  <a:rPr lang="zh-CN" altLang="en-US" dirty="0"/>
                  <a:t>来归纳证明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处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445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−0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连续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假设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的某个邻域</a:t>
                </a:r>
                <a:r>
                  <a:rPr lang="zh-CN" altLang="en-US" dirty="0" smtClean="0"/>
                  <a:t>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 smtClean="0"/>
                  <a:t> 阶可导且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 smtClean="0"/>
                  <a:t> 时对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两边同时求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阶导数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是连续的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2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zh-CN" sz="2200" dirty="0" smtClean="0"/>
              </a:p>
              <a:p>
                <a:pPr>
                  <a:spcAft>
                    <a:spcPts val="0"/>
                  </a:spcAft>
                </a:pPr>
                <a:r>
                  <a:rPr lang="zh-CN" altLang="en-US" dirty="0" smtClean="0"/>
                  <a:t>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2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limUpp>
                      <m:limUp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18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20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/>
                  <a:t>由</a:t>
                </a:r>
                <a:r>
                  <a:rPr lang="zh-CN" altLang="en-US" dirty="0" smtClean="0"/>
                  <a:t>数学归纳法可知命题成立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 b="-3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15315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其它类型不定式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其它类型的不定式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0⋅∞,∞±∞,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我们的处理思想时将其变形转化为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型或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型不定式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∞⋅0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41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0⋅∞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func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同理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如果我们将其改写为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并使用洛必达法则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则会发现无法求得答案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选择合适的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形式非常重要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3525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∞±∞</m:t>
                    </m:r>
                  </m:oMath>
                </a14:m>
                <a:r>
                  <a:rPr lang="en-US" altLang="zh-CN" dirty="0" smtClean="0">
                    <a:solidFill>
                      <a:srgbClr val="00B05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不定式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一般考虑将其改写为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型并通分为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型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sec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6667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现在我们利用洛必达法则</a:t>
                </a:r>
                <a:r>
                  <a:rPr lang="en-US" altLang="zh-CN" dirty="0" smtClean="0"/>
                  <a:t>:</a:t>
                </a:r>
              </a:p>
              <a:p>
                <a:r>
                  <a:rPr lang="en-US" altLang="zh-CN" dirty="0" smtClean="0"/>
                  <a:t>(1)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 smtClean="0"/>
                  <a:t> 处处可导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的去心邻域上非零</a:t>
                </a:r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396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</a:t>
                </a:r>
                <a:endParaRPr lang="en-US" altLang="zh-CN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func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num>
                            <m:den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9420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ra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g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这是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∞−∞</m:t>
                    </m:r>
                  </m:oMath>
                </a14:m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型不定式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则</a:t>
                </a:r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→+∞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ra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g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den>
                                  </m:f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注意最后一步最好不要写成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40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对于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幂指型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不定式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一般考虑将其改写为以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为底的极限</a:t>
                </a:r>
                <a:r>
                  <a:rPr lang="zh-CN" altLang="en-US" dirty="0" smtClean="0"/>
                  <a:t>形式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</a:t>
                </a:r>
                <a: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/>
                  <a:t>这里为了书写方便和美观我们记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sup>
                          </m:sSup>
                        </m:e>
                      </m:fun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0⋅∞</m:t>
                      </m:r>
                      <m:r>
                        <m:rPr>
                          <m:nor/>
                        </m:rPr>
                        <a:rPr lang="zh-CN" altLang="en-US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</m:t>
                      </m:r>
                      <m:r>
                        <m:rPr>
                          <m:nor/>
                        </m:rPr>
                        <a:rPr lang="zh-CN" altLang="en-US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不定式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6770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cos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不定式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zh-CN" altLang="en-US" b="0" dirty="0" smtClean="0">
                    <a:solidFill>
                      <a:schemeClr val="tx1"/>
                    </a:solidFill>
                  </a:rPr>
                  <a:t>我们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也可以用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b="0" dirty="0" smtClean="0">
                    <a:solidFill>
                      <a:schemeClr val="tx1"/>
                    </a:solidFill>
                  </a:rPr>
                  <a:t>得到</a:t>
                </a:r>
                <a:endParaRPr lang="en-US" altLang="zh-CN" b="0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limUpp>
                        <m:limUp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 sz="2000"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9267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cot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cot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0⋅∞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cot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func>
                                            <m:func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sSup>
                                                <m:sSup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altLang="zh-CN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sin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fName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den>
                                      </m:f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1440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等价无穷小</m:t>
                          </m:r>
                        </m:lim>
                      </m:limUp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8676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tan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zh-CN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⋅0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288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tan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func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sec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288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sec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sec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288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CN">
                                                  <a:latin typeface="Cambria Math" panose="02040503050406030204" pitchFamily="18" charset="0"/>
                                                </a:rPr>
                                                <m:t>sin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8905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讨论函数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f>
                                                <m:fPr>
                                                  <m:ctrlP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den>
                                              </m:f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&gt;0,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 smtClean="0"/>
                  <a:t> 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处</a:t>
                </a:r>
                <a:r>
                  <a:rPr lang="zh-CN" altLang="en-US" dirty="0" smtClean="0"/>
                  <a:t>的连续性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162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162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→0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162000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5491" b="-4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363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处连续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本题如果用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反而更复杂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我们考虑它对应的函数极限 </a:t>
                </a:r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16000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→+∞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num>
                        <m:den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型不定式</m:t>
                      </m:r>
                    </m:oMath>
                  </m:oMathPara>
                </a14:m>
                <a:endParaRPr lang="en-US" altLang="zh-CN" b="0" dirty="0" smtClean="0">
                  <a:latin typeface="Cambria Math" panose="02040503050406030204" pitchFamily="18" charset="0"/>
                </a:endParaRPr>
              </a:p>
              <a:p>
                <a:pPr marL="216000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func>
                        </m:e>
                      </m:phant>
                      <m:limUpp>
                        <m:limUp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m:rPr>
                              <m:aln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洛</m:t>
                          </m:r>
                        </m:lim>
                      </m:limUp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lim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→+∞</m:t>
                                      </m:r>
                                    </m:lim>
                                  </m:limLow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b="0" dirty="0" smtClean="0">
                    <a:solidFill>
                      <a:schemeClr val="tx1"/>
                    </a:solidFill>
                  </a:rPr>
                  <a:t>故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ad>
                          <m:ra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g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dirty="0" smtClean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015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其实我们还可以反复使用洛必达法则得到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</m:e>
                    </m:func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m:rPr>
                            <m:aln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lim>
                        <m:r>
                          <m:rPr>
                            <m:nor/>
                          </m:rPr>
                          <a:rPr lang="zh-CN" altLang="en-US" sz="2000">
                            <a:latin typeface="Cambria Math" panose="02040503050406030204" pitchFamily="18" charset="0"/>
                          </a:rPr>
                          <m:t>洛</m:t>
                        </m:r>
                      </m:lim>
                    </m:limUp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其中每一次应用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我们都需要验证洛必达法则的条件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0042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*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的值不影响这些极限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因此我们可以不妨假设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的某一邻域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CN" altLang="en-US" dirty="0" smtClean="0"/>
                  <a:t> 内连续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limUpp>
                      <m:limUp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∘</m:t>
                        </m:r>
                      </m:lim>
                    </m:limUp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在</a:t>
                </a:r>
                <a:r>
                  <a:rPr lang="zh-CN" altLang="en-US" dirty="0"/>
                  <a:t>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为断点的</a:t>
                </a:r>
                <a:r>
                  <a:rPr lang="zh-CN" altLang="en-US" dirty="0" smtClean="0"/>
                  <a:t>闭区间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 smtClean="0"/>
                  <a:t> 上应用拉格朗日中值定理可知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zh-CN" altLang="en-US" dirty="0" smtClean="0"/>
                  <a:t>使得</a:t>
                </a:r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7079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/>
                  <a:t>我们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/>
                  <a:t> 上应用柯西中值定理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其条件为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):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上连续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内可导且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),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之间</a:t>
                </a:r>
                <a:r>
                  <a:rPr lang="zh-CN" altLang="en-US" dirty="0" smtClean="0"/>
                  <a:t>使得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于是两边求极限得到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3885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dirty="0" smtClean="0">
                    <a:solidFill>
                      <a:schemeClr val="tx1"/>
                    </a:solidFill>
                  </a:rPr>
                  <a:t>如果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是无穷大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那么我们可以证明在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的某个去心邻域内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如若不然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则存在一串趋于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的数列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而这意味着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与假设矛盾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/>
                  <a:t>现在我们</a:t>
                </a:r>
                <a:r>
                  <a:rPr lang="zh-CN" altLang="en-US" dirty="0"/>
                  <a:t>可以</a:t>
                </a:r>
                <a:r>
                  <a:rPr lang="zh-CN" altLang="en-US" dirty="0" smtClean="0"/>
                  <a:t>交换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并沿着上述推理重复一遍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得到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</m:oMath>
                </a14:m>
                <a:endParaRPr lang="en-US" altLang="zh-CN" b="0" dirty="0" smtClean="0"/>
              </a:p>
              <a:p>
                <a:pPr>
                  <a:lnSpc>
                    <a:spcPct val="130000"/>
                  </a:lnSpc>
                </a:pP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419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 smtClean="0"/>
                  <a:t>设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满足</a:t>
                </a:r>
                <a:endParaRPr lang="en-US" altLang="zh-CN" dirty="0" smtClean="0"/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1)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充分大时可</a:t>
                </a:r>
                <a:r>
                  <a:rPr lang="zh-CN" altLang="en-US" dirty="0"/>
                  <a:t>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</a:t>
                </a:r>
              </a:p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3)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(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或无穷大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),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则有</a:t>
                </a:r>
                <a: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5876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由洛必达法则</a:t>
                </a:r>
                <a:r>
                  <a:rPr lang="en-US" altLang="zh-CN" dirty="0" smtClean="0"/>
                  <a:t>,</a:t>
                </a:r>
                <a:r>
                  <a:rPr lang="en-US" altLang="zh-CN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chemeClr val="tx1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 smtClean="0"/>
                  <a:t>上述两个定理对于单侧极限也成立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2610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6CC0EAB4-FA5E-4FCA-AEE4-738378373786}" vid="{2942D922-204A-4943-8851-7BCA0A0BE66F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7502</TotalTime>
  <Words>310</Words>
  <Application>Microsoft Office PowerPoint</Application>
  <PresentationFormat>宽屏</PresentationFormat>
  <Paragraphs>166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6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4.2 洛必达法则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4.2 洛必达法则</dc:title>
  <dc:subject>高等数学</dc:subject>
  <dc:creator>张神星</dc:creator>
  <cp:lastModifiedBy>zsx</cp:lastModifiedBy>
  <cp:revision>276</cp:revision>
  <dcterms:created xsi:type="dcterms:W3CDTF">2000-05-19T08:23:03Z</dcterms:created>
  <dcterms:modified xsi:type="dcterms:W3CDTF">2022-05-21T04:02:44Z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