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0D34E0-4235-4FA4-8B12-1E0BB7139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21681-9E62-4D23-B164-356E737D4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64A8B-3471-44C1-8ABC-8C5516602173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94FC0-C032-49DD-B784-1B202ED9B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8E15-9AEA-4399-B0D4-146BC8EB00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8DCC7-A249-4256-A0C4-6193BC76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09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86A1D-C780-4719-98FE-1B590ABDE751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33419-AE2B-4E30-813E-C04F321E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258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33419-AE2B-4E30-813E-C04F321E1E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6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B572-47FE-4EDB-A2AE-A07E2A8417C2}" type="datetime1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C49A-C6BA-47A4-939A-33EE6901BF71}" type="datetime1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2609-6826-4C61-BCB9-F6512D714942}" type="datetime1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5356-6CB6-471B-A34C-D18EA745545C}" type="datetime1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82C-1686-44E4-8620-B3AE89906796}" type="datetime1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8840-C937-4401-85EE-A0420C3AF36E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3194-D03C-4B82-AA7E-8952D3067DA3}" type="datetime1">
              <a:rPr lang="en-US" smtClean="0"/>
              <a:t>16-Jul-19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8B50-D995-4D1F-B897-620EAD88F221}" type="datetime1">
              <a:rPr lang="en-US" smtClean="0"/>
              <a:t>16-Jul-19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6B19-ACF4-4DB1-B7E2-4743F2B658E7}" type="datetime1">
              <a:rPr lang="en-US" smtClean="0"/>
              <a:t>16-Jul-19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D9-5491-414A-98AF-58ED17D2EF1B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724-7BE8-44B6-A91E-45195517C3A2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04A0-30F0-47D7-B4C5-85DCA4D1EDF0}" type="datetime1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2395"/>
            <a:ext cx="9144000" cy="14966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443A-7788-4520-90A0-B1D22EE1852F}" type="datetime1">
              <a:rPr lang="en-US" smtClean="0"/>
              <a:t>16-Jul-19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9A067E-3C8A-4EC2-B288-D376841B4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74935"/>
              </p:ext>
            </p:extLst>
          </p:nvPr>
        </p:nvGraphicFramePr>
        <p:xfrm>
          <a:off x="2209800" y="397459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582994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915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8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Md Ruhul 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1512487042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1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Md </a:t>
                      </a:r>
                      <a:r>
                        <a:rPr lang="en-US" dirty="0" err="1"/>
                        <a:t>Yeasir</a:t>
                      </a:r>
                      <a:r>
                        <a:rPr lang="en-US" dirty="0"/>
                        <a:t> Arafat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1631007042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7684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C198-16EF-4F69-9965-5D56310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05BB4995-B3BA-4F7D-9046-1E730D386F09}" type="slidenum">
              <a:rPr lang="en-US" smtClean="0"/>
              <a:t>1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4694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118" y="2620736"/>
            <a:ext cx="9857763" cy="121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16A-9438-4251-845B-49CB6351F043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439B-A48A-4015-83F8-AACDF7C4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10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6357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Version Control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455-19D0-4D29-AE31-7F347FFFECDA}" type="datetime1">
              <a:rPr lang="en-US" smtClean="0"/>
              <a:t>16-Jul-19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33D26-FB12-404E-99F0-B02D0762A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0" y="2146700"/>
            <a:ext cx="3349187" cy="420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56931-E0AF-487D-BCE7-CC1FC529A636}"/>
              </a:ext>
            </a:extLst>
          </p:cNvPr>
          <p:cNvSpPr txBox="1"/>
          <p:nvPr/>
        </p:nvSpPr>
        <p:spPr>
          <a:xfrm>
            <a:off x="907427" y="1734028"/>
            <a:ext cx="31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VCS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2B14BE-51F1-4417-B119-16B57A299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684" y="2146700"/>
            <a:ext cx="2122881" cy="411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071E8F-A4E8-4155-8B14-B11DBD968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65" y="2146700"/>
            <a:ext cx="2286319" cy="2429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F6FB7F-902B-4900-936A-DFEA528F812B}"/>
              </a:ext>
            </a:extLst>
          </p:cNvPr>
          <p:cNvSpPr txBox="1"/>
          <p:nvPr/>
        </p:nvSpPr>
        <p:spPr>
          <a:xfrm>
            <a:off x="5668684" y="1652523"/>
            <a:ext cx="31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VCS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4CF718C-C4D0-4301-BB53-24205B77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2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94332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changes to source code overtime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tracks of every modification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traceable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contribution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DDB-671E-4CB4-B481-E487A478A19B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80F5-5D54-4390-BE83-6FAA3087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3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03013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software without using version control is risky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prevent concurrent work from conflicting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version control software supports a developer's preferred workflow without imposing one particular way of working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in every platform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and merging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96E9-6F1F-4DC1-9CED-3BE8AE655DD8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4B12-5AC0-4439-9C3C-2ABBDD3E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4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10494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that provide version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983" y="1978025"/>
            <a:ext cx="417523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Code Commit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Mercurial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Bazaar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EBCB-50A9-4D80-842C-AB05A3188ABD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41752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bucket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Beanstalk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05788-71D6-4756-BD8E-6CCCE8C2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5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04979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and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826" y="2815526"/>
            <a:ext cx="5771147" cy="1603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git- Version Control Tool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GitHub- Service that host git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AC1-F059-4C90-9C96-AB42AA71BBE2}" type="datetime1">
              <a:rPr lang="en-US" smtClean="0"/>
              <a:t>16-Jul-19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5D390-53DC-402C-99A0-ACBB820BF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56" y="1690688"/>
            <a:ext cx="5125675" cy="303232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D7FEBF-AF84-468A-9942-96930DDF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6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28225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new repository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– clone existing repository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 – displays a lot of information about repo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– add new file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– add new repository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– create record of changes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–  interreact with git branches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– combine git branches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2C5B-F636-465C-9BEC-5E2D8B3C5CC5}" type="datetime1">
              <a:rPr lang="en-US" smtClean="0"/>
              <a:t>16-Jul-19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5F084-8799-41B8-B586-6802D80D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7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54083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4478" cy="4351338"/>
          </a:xfrm>
        </p:spPr>
        <p:txBody>
          <a:bodyPr/>
          <a:lstStyle/>
          <a:p>
            <a:r>
              <a:rPr lang="en-US" dirty="0"/>
              <a:t>A graphical interface and cloud  of git</a:t>
            </a:r>
          </a:p>
          <a:p>
            <a:r>
              <a:rPr lang="en-US" dirty="0"/>
              <a:t>Easier to use</a:t>
            </a:r>
          </a:p>
          <a:p>
            <a:r>
              <a:rPr lang="en-US" dirty="0"/>
              <a:t>A great network for developers</a:t>
            </a:r>
          </a:p>
          <a:p>
            <a:r>
              <a:rPr lang="en-US" dirty="0"/>
              <a:t>Project Trace, to do, in progress</a:t>
            </a:r>
          </a:p>
          <a:p>
            <a:r>
              <a:rPr lang="en-US" dirty="0"/>
              <a:t>Learning platform</a:t>
            </a:r>
          </a:p>
          <a:p>
            <a:r>
              <a:rPr lang="en-US" dirty="0"/>
              <a:t>Can be used as CV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A8B5-953A-4978-A604-1DA8DDB82DE1}" type="datetime1">
              <a:rPr lang="en-US" smtClean="0"/>
              <a:t>16-Jul-19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97162-F739-4E98-BC96-9B21A86F1F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47" y="1577551"/>
            <a:ext cx="3397624" cy="2184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4E8F98-04AA-4FB3-9B46-966EFDA39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670" y="4328991"/>
            <a:ext cx="2178166" cy="1902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5F325-DC13-4B4C-BDFA-67B6B48EB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46" y="3608869"/>
            <a:ext cx="3397624" cy="2747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701854-410E-4C0E-BFD6-129CFB681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690687"/>
            <a:ext cx="2005668" cy="2513859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CF499DA-24DD-4D99-ADED-28C0395C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8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408730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3C8A-08B6-4020-B37F-BE7A5302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2F23-2D8F-4383-817F-1F6CBA0E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write manageable codes</a:t>
            </a:r>
          </a:p>
          <a:p>
            <a:r>
              <a:rPr lang="en-US" dirty="0"/>
              <a:t>Project manager use it to manage large projects</a:t>
            </a:r>
          </a:p>
          <a:p>
            <a:r>
              <a:rPr lang="en-US" dirty="0"/>
              <a:t>Can revert to any version using it</a:t>
            </a:r>
          </a:p>
          <a:p>
            <a:r>
              <a:rPr lang="en-US" dirty="0"/>
              <a:t>Helps to reuse codes</a:t>
            </a:r>
          </a:p>
          <a:p>
            <a:r>
              <a:rPr lang="en-US" dirty="0"/>
              <a:t>Can read others codes</a:t>
            </a:r>
          </a:p>
          <a:p>
            <a:r>
              <a:rPr lang="en-US" dirty="0"/>
              <a:t>Can get idea how other solved their problem</a:t>
            </a:r>
          </a:p>
          <a:p>
            <a:r>
              <a:rPr lang="en-US" dirty="0"/>
              <a:t>Offers a great network among developers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75C5-C4B7-4AA8-9228-86E833FB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4E51-A18A-4F5A-953E-77CC3EEFAEA6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4944-86D9-42EF-84BA-A98F0CFE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9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2836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266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Version Control System</vt:lpstr>
      <vt:lpstr>Why Version Control System</vt:lpstr>
      <vt:lpstr>Version Control System</vt:lpstr>
      <vt:lpstr>Benefits of version control systems</vt:lpstr>
      <vt:lpstr>Systems that provide version control </vt:lpstr>
      <vt:lpstr>Git and GitHub</vt:lpstr>
      <vt:lpstr>git commands</vt:lpstr>
      <vt:lpstr>GitHub</vt:lpstr>
      <vt:lpstr>Git &amp; Software 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dc:creator>USER</dc:creator>
  <cp:lastModifiedBy>Ruhul Amin</cp:lastModifiedBy>
  <cp:revision>22</cp:revision>
  <dcterms:created xsi:type="dcterms:W3CDTF">2019-07-16T05:34:58Z</dcterms:created>
  <dcterms:modified xsi:type="dcterms:W3CDTF">2019-07-16T16:56:00Z</dcterms:modified>
</cp:coreProperties>
</file>