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9" r:id="rId3"/>
    <p:sldId id="257" r:id="rId4"/>
    <p:sldId id="258" r:id="rId5"/>
    <p:sldId id="260" r:id="rId6"/>
    <p:sldId id="262" r:id="rId7"/>
    <p:sldId id="263" r:id="rId8"/>
    <p:sldId id="264" r:id="rId9"/>
    <p:sldId id="268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F0D34E0-4235-4FA4-8B12-1E0BB71394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221681-9E62-4D23-B164-356E737D4C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64A8B-3471-44C1-8ABC-8C5516602173}" type="datetimeFigureOut">
              <a:rPr lang="en-US" smtClean="0"/>
              <a:t>16-Jul-19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594FC0-C032-49DD-B784-1B202ED9B0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8E15-9AEA-4399-B0D4-146BC8EB006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8DCC7-A249-4256-A0C4-6193BC769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097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86A1D-C780-4719-98FE-1B590ABDE751}" type="datetimeFigureOut">
              <a:rPr lang="en-US" smtClean="0"/>
              <a:t>16-Jul-19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C33419-AE2B-4E30-813E-C04F321E1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258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C33419-AE2B-4E30-813E-C04F321E1E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68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B572-47FE-4EDB-A2AE-A07E2A8417C2}" type="datetime1">
              <a:rPr lang="en-US" smtClean="0"/>
              <a:t>16-Jul-19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4995-B3BA-4F7D-9046-1E730D386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75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C49A-C6BA-47A4-939A-33EE6901BF71}" type="datetime1">
              <a:rPr lang="en-US" smtClean="0"/>
              <a:t>16-Jul-19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4995-B3BA-4F7D-9046-1E730D386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88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2609-6826-4C61-BCB9-F6512D714942}" type="datetime1">
              <a:rPr lang="en-US" smtClean="0"/>
              <a:t>16-Jul-19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4995-B3BA-4F7D-9046-1E730D386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18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5356-6CB6-471B-A34C-D18EA745545C}" type="datetime1">
              <a:rPr lang="en-US" smtClean="0"/>
              <a:t>16-Jul-19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4995-B3BA-4F7D-9046-1E730D386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85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82C-1686-44E4-8620-B3AE89906796}" type="datetime1">
              <a:rPr lang="en-US" smtClean="0"/>
              <a:t>16-Jul-19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4995-B3BA-4F7D-9046-1E730D386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74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68840-C937-4401-85EE-A0420C3AF36E}" type="datetime1">
              <a:rPr lang="en-US" smtClean="0"/>
              <a:t>16-Jul-19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4995-B3BA-4F7D-9046-1E730D386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74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3194-D03C-4B82-AA7E-8952D3067DA3}" type="datetime1">
              <a:rPr lang="en-US" smtClean="0"/>
              <a:t>16-Jul-19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4995-B3BA-4F7D-9046-1E730D386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31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38B50-D995-4D1F-B897-620EAD88F221}" type="datetime1">
              <a:rPr lang="en-US" smtClean="0"/>
              <a:t>16-Jul-19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4995-B3BA-4F7D-9046-1E730D386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64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D6B19-ACF4-4DB1-B7E2-4743F2B658E7}" type="datetime1">
              <a:rPr lang="en-US" smtClean="0"/>
              <a:t>16-Jul-19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4995-B3BA-4F7D-9046-1E730D386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7EFD9-5491-414A-98AF-58ED17D2EF1B}" type="datetime1">
              <a:rPr lang="en-US" smtClean="0"/>
              <a:t>16-Jul-19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4995-B3BA-4F7D-9046-1E730D386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82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6724-7BE8-44B6-A91E-45195517C3A2}" type="datetime1">
              <a:rPr lang="en-US" smtClean="0"/>
              <a:t>16-Jul-19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4995-B3BA-4F7D-9046-1E730D386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45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F04A0-30F0-47D7-B4C5-85DCA4D1EDF0}" type="datetime1">
              <a:rPr lang="en-US" smtClean="0"/>
              <a:t>16-Jul-19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B4995-B3BA-4F7D-9046-1E730D386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11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12395"/>
            <a:ext cx="9144000" cy="149660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 System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443A-7788-4520-90A0-B1D22EE1852F}" type="datetime1">
              <a:rPr lang="en-US" smtClean="0"/>
              <a:t>16-Jul-19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D9A067E-3C8A-4EC2-B288-D376841B4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674935"/>
              </p:ext>
            </p:extLst>
          </p:nvPr>
        </p:nvGraphicFramePr>
        <p:xfrm>
          <a:off x="2209800" y="3974595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5829947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991571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98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Md Ruhul Amin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1512487042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215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Md </a:t>
                      </a:r>
                      <a:r>
                        <a:rPr lang="en-US" dirty="0" err="1"/>
                        <a:t>Yeasir</a:t>
                      </a:r>
                      <a:r>
                        <a:rPr lang="en-US" dirty="0"/>
                        <a:t> Arafat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1631007042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776845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9C198-16EF-4F69-9965-5D5631099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  <a:p>
            <a:fld id="{05BB4995-B3BA-4F7D-9046-1E730D386F09}" type="slidenum">
              <a:rPr lang="en-US" smtClean="0"/>
              <a:t>1</a:t>
            </a:fld>
            <a:r>
              <a:rPr lang="en-US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3469487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118" y="2620736"/>
            <a:ext cx="9857763" cy="12130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Thank You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116A-9438-4251-845B-49CB6351F043}" type="datetime1">
              <a:rPr lang="en-US" smtClean="0"/>
              <a:t>16-Jul-19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C439B-A48A-4015-83F8-AACDF7C4A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4995-B3BA-4F7D-9046-1E730D386F09}" type="slidenum">
              <a:rPr lang="en-US" smtClean="0"/>
              <a:t>10</a:t>
            </a:fld>
            <a:r>
              <a:rPr lang="en-US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263579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Version Control System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B455-19D0-4D29-AE31-7F347FFFECDA}" type="datetime1">
              <a:rPr lang="en-US" smtClean="0"/>
              <a:t>16-Jul-19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C33D26-FB12-404E-99F0-B02D0762A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00" y="2146700"/>
            <a:ext cx="3349187" cy="42096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856931-E0AF-487D-BCE7-CC1FC529A636}"/>
              </a:ext>
            </a:extLst>
          </p:cNvPr>
          <p:cNvSpPr txBox="1"/>
          <p:nvPr/>
        </p:nvSpPr>
        <p:spPr>
          <a:xfrm>
            <a:off x="907427" y="1734028"/>
            <a:ext cx="315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Without VCS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2B14BE-51F1-4417-B119-16B57A299C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684" y="2146700"/>
            <a:ext cx="2122881" cy="41106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071E8F-A4E8-4155-8B14-B11DBD9687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565" y="2146700"/>
            <a:ext cx="2286319" cy="24292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9F6FB7F-902B-4900-936A-DFEA528F812B}"/>
              </a:ext>
            </a:extLst>
          </p:cNvPr>
          <p:cNvSpPr txBox="1"/>
          <p:nvPr/>
        </p:nvSpPr>
        <p:spPr>
          <a:xfrm>
            <a:off x="5668684" y="1652523"/>
            <a:ext cx="315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VCS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4CF718C-C4D0-4301-BB53-24205B77F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4995-B3BA-4F7D-9046-1E730D386F09}" type="slidenum">
              <a:rPr lang="en-US" smtClean="0"/>
              <a:t>2</a:t>
            </a:fld>
            <a:r>
              <a:rPr lang="en-US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1943321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changes to source code overtime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tracks of every modification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Easily traceable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contribution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EDDB-671E-4CB4-B481-E487A478A19B}" type="datetime1">
              <a:rPr lang="en-US" smtClean="0"/>
              <a:t>16-Jul-19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980F5-5D54-4390-BE83-6FAA30872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4995-B3BA-4F7D-9046-1E730D386F09}" type="slidenum">
              <a:rPr lang="en-US" smtClean="0"/>
              <a:t>3</a:t>
            </a:fld>
            <a:r>
              <a:rPr lang="en-US" dirty="0"/>
              <a:t>/10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70CD43-0880-4F0B-BB96-AC24840E2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661" y="1690688"/>
            <a:ext cx="4861816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139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version control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software without using version control is risky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Helping prevent concurrent work from conflicting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version control software supports a developer's preferred workflow without imposing one particular way of working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in every platform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Branching and merging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Traceability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96E9-6F1F-4DC1-9CED-3BE8AE655DD8}" type="datetime1">
              <a:rPr lang="en-US" smtClean="0"/>
              <a:t>16-Jul-19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04B12-5AC0-4439-9C3C-2ABBDD3ED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4995-B3BA-4F7D-9046-1E730D386F09}" type="slidenum">
              <a:rPr lang="en-US" smtClean="0"/>
              <a:t>4</a:t>
            </a:fld>
            <a:r>
              <a:rPr lang="en-US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3104941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 that provide version control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2983" y="1978025"/>
            <a:ext cx="4175234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Code Commit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Mercurial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Bazaar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EBCB-50A9-4D80-842C-AB05A3188ABD}" type="datetime1">
              <a:rPr lang="en-US" smtClean="0"/>
              <a:t>16-Jul-19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90600" y="1978025"/>
            <a:ext cx="417523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GitLab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bucket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Beanstalk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Perforce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05788-71D6-4756-BD8E-6CCCE8C2E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4995-B3BA-4F7D-9046-1E730D386F09}" type="slidenum">
              <a:rPr lang="en-US" smtClean="0"/>
              <a:t>5</a:t>
            </a:fld>
            <a:r>
              <a:rPr lang="en-US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2049791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and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826" y="2815526"/>
            <a:ext cx="5771147" cy="160337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git- Version Control Tool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GitHub- Service that host git projects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2AC1-F059-4C90-9C96-AB42AA71BBE2}" type="datetime1">
              <a:rPr lang="en-US" smtClean="0"/>
              <a:t>16-Jul-19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D5D390-53DC-402C-99A0-ACBB820BF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856" y="1690688"/>
            <a:ext cx="5125675" cy="303232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1D7FEBF-AF84-468A-9942-96930DDF1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4995-B3BA-4F7D-9046-1E730D386F09}" type="slidenum">
              <a:rPr lang="en-US" smtClean="0"/>
              <a:t>6</a:t>
            </a:fld>
            <a:r>
              <a:rPr lang="en-US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1282256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Create new repository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clone – clone existing repository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status – displays a lot of information about repo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touch – add new file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add – add new repository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commit – create record of changes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branch –  interreact with git branches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merge – combine git branches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F2C5B-F636-465C-9BEC-5E2D8B3C5CC5}" type="datetime1">
              <a:rPr lang="en-US" smtClean="0"/>
              <a:t>16-Jul-19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5F084-8799-41B8-B586-6802D80DD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4995-B3BA-4F7D-9046-1E730D386F09}" type="slidenum">
              <a:rPr lang="en-US" smtClean="0"/>
              <a:t>7</a:t>
            </a:fld>
            <a:r>
              <a:rPr lang="en-US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540833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graphical interface and cloud  of git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Easier to use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great network for developers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Trace, to do, in progress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platform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used as CV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A8B5-953A-4978-A604-1DA8DDB82DE1}" type="datetime1">
              <a:rPr lang="en-US" smtClean="0"/>
              <a:t>16-Jul-19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897162-F739-4E98-BC96-9B21A86F1F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047" y="1577551"/>
            <a:ext cx="3397624" cy="21846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4E8F98-04AA-4FB3-9B46-966EFDA39D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670" y="4328991"/>
            <a:ext cx="2178166" cy="19029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55F325-DC13-4B4C-BDFA-67B6B48EBC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046" y="3608869"/>
            <a:ext cx="3397624" cy="27474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701854-410E-4C0E-BFD6-129CFB6816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1690687"/>
            <a:ext cx="2005668" cy="2513859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CF499DA-24DD-4D99-ADED-28C0395CA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4995-B3BA-4F7D-9046-1E730D386F09}" type="slidenum">
              <a:rPr lang="en-US" smtClean="0"/>
              <a:t>8</a:t>
            </a:fld>
            <a:r>
              <a:rPr lang="en-US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4087303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D3C8A-08B6-4020-B37F-BE7A5302C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&amp; Software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62F23-2D8F-4383-817F-1F6CBA0E2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to write manageable codes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manager use it to manage large projects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revert to any version using it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to reuse codes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read others codes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get idea how other solved their problem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a great network among developers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975C5-C4B7-4AA8-9228-86E833FB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4E51-A18A-4F5A-953E-77CC3EEFAEA6}" type="datetime1">
              <a:rPr lang="en-US" smtClean="0"/>
              <a:t>16-Jul-19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B4944-86D9-42EF-84BA-A98F0CFE1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4995-B3BA-4F7D-9046-1E730D386F09}" type="slidenum">
              <a:rPr lang="en-US" smtClean="0"/>
              <a:t>9</a:t>
            </a:fld>
            <a:r>
              <a:rPr lang="en-US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228365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</TotalTime>
  <Words>266</Words>
  <Application>Microsoft Office PowerPoint</Application>
  <PresentationFormat>Widescreen</PresentationFormat>
  <Paragraphs>83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Version Control System</vt:lpstr>
      <vt:lpstr>Why Version Control System</vt:lpstr>
      <vt:lpstr>Version Control System</vt:lpstr>
      <vt:lpstr>Benefits of version control systems</vt:lpstr>
      <vt:lpstr>Systems that provide version control </vt:lpstr>
      <vt:lpstr>Git and GitHub</vt:lpstr>
      <vt:lpstr>git commands</vt:lpstr>
      <vt:lpstr>GitHub</vt:lpstr>
      <vt:lpstr>Git &amp; Software Engineering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System</dc:title>
  <dc:creator>USER</dc:creator>
  <cp:lastModifiedBy>Ruhul Amin</cp:lastModifiedBy>
  <cp:revision>24</cp:revision>
  <dcterms:created xsi:type="dcterms:W3CDTF">2019-07-16T05:34:58Z</dcterms:created>
  <dcterms:modified xsi:type="dcterms:W3CDTF">2019-07-16T17:10:28Z</dcterms:modified>
</cp:coreProperties>
</file>