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57" r:id="rId6"/>
    <p:sldId id="300" r:id="rId7"/>
    <p:sldId id="260" r:id="rId8"/>
    <p:sldId id="290" r:id="rId9"/>
    <p:sldId id="258" r:id="rId10"/>
    <p:sldId id="297" r:id="rId11"/>
    <p:sldId id="287" r:id="rId12"/>
    <p:sldId id="288" r:id="rId13"/>
    <p:sldId id="289" r:id="rId14"/>
    <p:sldId id="299" r:id="rId15"/>
    <p:sldId id="291" r:id="rId16"/>
    <p:sldId id="292" r:id="rId17"/>
    <p:sldId id="296" r:id="rId18"/>
    <p:sldId id="293" r:id="rId19"/>
    <p:sldId id="298" r:id="rId20"/>
    <p:sldId id="294" r:id="rId21"/>
    <p:sldId id="295" r:id="rId22"/>
    <p:sldId id="301" r:id="rId23"/>
    <p:sldId id="30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66" d="100"/>
          <a:sy n="66" d="100"/>
        </p:scale>
        <p:origin x="1190" y="4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12-Mar-24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12-Mar-24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7580" y="1393405"/>
            <a:ext cx="4026174" cy="11124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Welcome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177048" y="2728075"/>
            <a:ext cx="3551389" cy="1254839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To Our </a:t>
            </a:r>
          </a:p>
          <a:p>
            <a:pPr algn="ctr"/>
            <a:r>
              <a:rPr lang="en-US" sz="3200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856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9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DFAF583-57C8-4C3C-9345-A99AC645C9B4}"/>
              </a:ext>
            </a:extLst>
          </p:cNvPr>
          <p:cNvGrpSpPr/>
          <p:nvPr/>
        </p:nvGrpSpPr>
        <p:grpSpPr>
          <a:xfrm>
            <a:off x="476250" y="1981201"/>
            <a:ext cx="10153650" cy="3019424"/>
            <a:chOff x="476250" y="1981201"/>
            <a:chExt cx="10153650" cy="30194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4F5572-CA34-40B6-9A7A-0C72D887CE7B}"/>
                </a:ext>
              </a:extLst>
            </p:cNvPr>
            <p:cNvSpPr/>
            <p:nvPr/>
          </p:nvSpPr>
          <p:spPr>
            <a:xfrm>
              <a:off x="476250" y="3467100"/>
              <a:ext cx="9829800" cy="9525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B72E929-7BD7-472D-AD7C-2D30BE765B7C}"/>
                </a:ext>
              </a:extLst>
            </p:cNvPr>
            <p:cNvSpPr/>
            <p:nvPr/>
          </p:nvSpPr>
          <p:spPr>
            <a:xfrm>
              <a:off x="914400" y="1981201"/>
              <a:ext cx="3286125" cy="301942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rgbClr val="FF0000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Example</a:t>
              </a:r>
              <a:endParaRPr lang="en-US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086C60B-00C8-4BD6-80BB-A92AA870C2A6}"/>
                </a:ext>
              </a:extLst>
            </p:cNvPr>
            <p:cNvSpPr txBox="1"/>
            <p:nvPr/>
          </p:nvSpPr>
          <p:spPr>
            <a:xfrm>
              <a:off x="6600825" y="2981623"/>
              <a:ext cx="40290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Md Al Fuyad</a:t>
              </a:r>
              <a:endPara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FA9ACF-5C43-410D-A280-9634E4C135D2}"/>
                </a:ext>
              </a:extLst>
            </p:cNvPr>
            <p:cNvSpPr txBox="1"/>
            <p:nvPr/>
          </p:nvSpPr>
          <p:spPr>
            <a:xfrm>
              <a:off x="6600825" y="3514725"/>
              <a:ext cx="30765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0242220005101002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9043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3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3363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91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DFAF583-57C8-4C3C-9345-A99AC645C9B4}"/>
              </a:ext>
            </a:extLst>
          </p:cNvPr>
          <p:cNvGrpSpPr/>
          <p:nvPr/>
        </p:nvGrpSpPr>
        <p:grpSpPr>
          <a:xfrm>
            <a:off x="476250" y="1981201"/>
            <a:ext cx="10153650" cy="3019424"/>
            <a:chOff x="476250" y="1981201"/>
            <a:chExt cx="10153650" cy="30194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4F5572-CA34-40B6-9A7A-0C72D887CE7B}"/>
                </a:ext>
              </a:extLst>
            </p:cNvPr>
            <p:cNvSpPr/>
            <p:nvPr/>
          </p:nvSpPr>
          <p:spPr>
            <a:xfrm>
              <a:off x="476250" y="3467100"/>
              <a:ext cx="9829800" cy="9525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B72E929-7BD7-472D-AD7C-2D30BE765B7C}"/>
                </a:ext>
              </a:extLst>
            </p:cNvPr>
            <p:cNvSpPr/>
            <p:nvPr/>
          </p:nvSpPr>
          <p:spPr>
            <a:xfrm>
              <a:off x="914400" y="1981201"/>
              <a:ext cx="3286125" cy="301942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rgbClr val="FF0000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Application</a:t>
              </a:r>
              <a:endParaRPr lang="en-US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086C60B-00C8-4BD6-80BB-A92AA870C2A6}"/>
                </a:ext>
              </a:extLst>
            </p:cNvPr>
            <p:cNvSpPr txBox="1"/>
            <p:nvPr/>
          </p:nvSpPr>
          <p:spPr>
            <a:xfrm>
              <a:off x="6600825" y="2981623"/>
              <a:ext cx="40290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Kamrul Islam Leon</a:t>
              </a:r>
              <a:endPara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FA9ACF-5C43-410D-A280-9634E4C135D2}"/>
                </a:ext>
              </a:extLst>
            </p:cNvPr>
            <p:cNvSpPr txBox="1"/>
            <p:nvPr/>
          </p:nvSpPr>
          <p:spPr>
            <a:xfrm>
              <a:off x="6600825" y="3514725"/>
              <a:ext cx="30765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0242220005101155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4538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231923" cy="35169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3686"/>
            <a:ext cx="9240715" cy="34643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1745" y="0"/>
            <a:ext cx="3270255" cy="691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46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DFAF583-57C8-4C3C-9345-A99AC645C9B4}"/>
              </a:ext>
            </a:extLst>
          </p:cNvPr>
          <p:cNvGrpSpPr/>
          <p:nvPr/>
        </p:nvGrpSpPr>
        <p:grpSpPr>
          <a:xfrm>
            <a:off x="476250" y="1981201"/>
            <a:ext cx="10153650" cy="3019424"/>
            <a:chOff x="476250" y="1981201"/>
            <a:chExt cx="10153650" cy="30194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4F5572-CA34-40B6-9A7A-0C72D887CE7B}"/>
                </a:ext>
              </a:extLst>
            </p:cNvPr>
            <p:cNvSpPr/>
            <p:nvPr/>
          </p:nvSpPr>
          <p:spPr>
            <a:xfrm>
              <a:off x="476250" y="3467100"/>
              <a:ext cx="9829800" cy="9525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B72E929-7BD7-472D-AD7C-2D30BE765B7C}"/>
                </a:ext>
              </a:extLst>
            </p:cNvPr>
            <p:cNvSpPr/>
            <p:nvPr/>
          </p:nvSpPr>
          <p:spPr>
            <a:xfrm>
              <a:off x="914400" y="1981201"/>
              <a:ext cx="3286125" cy="301942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rgbClr val="FF0000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Introduction</a:t>
              </a:r>
              <a:endParaRPr lang="en-US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086C60B-00C8-4BD6-80BB-A92AA870C2A6}"/>
                </a:ext>
              </a:extLst>
            </p:cNvPr>
            <p:cNvSpPr txBox="1"/>
            <p:nvPr/>
          </p:nvSpPr>
          <p:spPr>
            <a:xfrm>
              <a:off x="6600825" y="2981623"/>
              <a:ext cx="40290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>
                  <a:solidFill>
                    <a:schemeClr val="bg1"/>
                  </a:solidFill>
                </a:rPr>
                <a:t>Prokash</a:t>
              </a:r>
              <a:r>
                <a:rPr lang="en-US" sz="2400" b="1" dirty="0">
                  <a:solidFill>
                    <a:schemeClr val="bg1"/>
                  </a:solidFill>
                </a:rPr>
                <a:t> Chandra </a:t>
              </a:r>
              <a:r>
                <a:rPr lang="en-US" sz="2400" b="1" dirty="0" err="1">
                  <a:solidFill>
                    <a:schemeClr val="bg1"/>
                  </a:solidFill>
                </a:rPr>
                <a:t>Bonik</a:t>
              </a:r>
              <a:endPara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FA9ACF-5C43-410D-A280-9634E4C135D2}"/>
                </a:ext>
              </a:extLst>
            </p:cNvPr>
            <p:cNvSpPr txBox="1"/>
            <p:nvPr/>
          </p:nvSpPr>
          <p:spPr>
            <a:xfrm>
              <a:off x="6600825" y="3514725"/>
              <a:ext cx="30765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0242220005101242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6749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0" cy="40356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983" y="1336431"/>
            <a:ext cx="6128239" cy="32899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26877"/>
            <a:ext cx="7227277" cy="23475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9337" y="0"/>
            <a:ext cx="5242663" cy="13979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2805" y="4586124"/>
            <a:ext cx="5029196" cy="23334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321139"/>
            <a:ext cx="7262446" cy="53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25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801642"/>
            <a:ext cx="9641305" cy="50376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0507" y="0"/>
            <a:ext cx="2151493" cy="59676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5743074"/>
            <a:ext cx="12192001" cy="11149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1" cy="8264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9407"/>
            <a:ext cx="1395663" cy="513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19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6719" y="2523281"/>
            <a:ext cx="5590983" cy="1365812"/>
          </a:xfrm>
        </p:spPr>
        <p:txBody>
          <a:bodyPr>
            <a:normAutofit/>
          </a:bodyPr>
          <a:lstStyle/>
          <a:p>
            <a:r>
              <a:rPr lang="en-US" sz="88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9992905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3377" y="2113936"/>
            <a:ext cx="4475284" cy="1116622"/>
          </a:xfrm>
        </p:spPr>
        <p:txBody>
          <a:bodyPr>
            <a:noAutofit/>
          </a:bodyPr>
          <a:lstStyle/>
          <a:p>
            <a:pPr lvl="0">
              <a:spcBef>
                <a:spcPts val="1000"/>
              </a:spcBef>
              <a:buClr>
                <a:srgbClr val="47C3D3"/>
              </a:buClr>
            </a:pPr>
            <a:r>
              <a:rPr lang="en-US" sz="2000" spc="300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Presented to:</a:t>
            </a:r>
            <a:br>
              <a:rPr lang="en-US" sz="2000" spc="300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br>
            <a:br>
              <a:rPr lang="en-US" sz="1800" spc="300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br>
            <a:r>
              <a:rPr lang="en-US" sz="1600" spc="300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Mansura </a:t>
            </a:r>
            <a:r>
              <a:rPr lang="en-US" sz="1600" spc="300" dirty="0" err="1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Momi</a:t>
            </a:r>
            <a:br>
              <a:rPr lang="en-US" sz="1600" spc="300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br>
            <a:r>
              <a:rPr lang="en-US" sz="1600" spc="300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Department of CSE</a:t>
            </a:r>
            <a:br>
              <a:rPr lang="en-US" sz="1600" spc="300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br>
            <a:r>
              <a:rPr lang="en-US" sz="1600" spc="300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Daffodil </a:t>
            </a:r>
            <a:r>
              <a:rPr lang="en-US" sz="1600" spc="300" dirty="0" err="1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Internation</a:t>
            </a:r>
            <a:r>
              <a:rPr lang="en-US" sz="1600" spc="300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University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3047" y="1951891"/>
            <a:ext cx="6392008" cy="2382715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Presented By:</a:t>
            </a:r>
          </a:p>
          <a:p>
            <a:r>
              <a:rPr lang="en-US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Abdulah</a:t>
            </a: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 Moin - 0242220005101382</a:t>
            </a:r>
          </a:p>
          <a:p>
            <a:r>
              <a:rPr lang="en-US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Md.Al</a:t>
            </a: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Fuyad</a:t>
            </a: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- 0242220005101002</a:t>
            </a:r>
          </a:p>
          <a:p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MD </a:t>
            </a:r>
            <a:r>
              <a:rPr lang="en-US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Ruhul</a:t>
            </a: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Amin - 0242220005101245</a:t>
            </a:r>
          </a:p>
          <a:p>
            <a:r>
              <a:rPr lang="en-US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Kamrul</a:t>
            </a: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Islam Leon -0242220005101155</a:t>
            </a:r>
          </a:p>
          <a:p>
            <a:r>
              <a:rPr lang="en-US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Prokash</a:t>
            </a: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Chandra Bunik-0242220005101242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btisamabid's Images - Imgflip">
            <a:extLst>
              <a:ext uri="{FF2B5EF4-FFF2-40B4-BE49-F238E27FC236}">
                <a16:creationId xmlns:a16="http://schemas.microsoft.com/office/drawing/2014/main" id="{36994FE0-BD26-4CFF-9955-872378564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4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54313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DFAF583-57C8-4C3C-9345-A99AC645C9B4}"/>
              </a:ext>
            </a:extLst>
          </p:cNvPr>
          <p:cNvGrpSpPr/>
          <p:nvPr/>
        </p:nvGrpSpPr>
        <p:grpSpPr>
          <a:xfrm>
            <a:off x="476250" y="1981201"/>
            <a:ext cx="10153650" cy="3019424"/>
            <a:chOff x="476250" y="1981201"/>
            <a:chExt cx="10153650" cy="30194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4F5572-CA34-40B6-9A7A-0C72D887CE7B}"/>
                </a:ext>
              </a:extLst>
            </p:cNvPr>
            <p:cNvSpPr/>
            <p:nvPr/>
          </p:nvSpPr>
          <p:spPr>
            <a:xfrm>
              <a:off x="476250" y="3467100"/>
              <a:ext cx="9829800" cy="9525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B72E929-7BD7-472D-AD7C-2D30BE765B7C}"/>
                </a:ext>
              </a:extLst>
            </p:cNvPr>
            <p:cNvSpPr/>
            <p:nvPr/>
          </p:nvSpPr>
          <p:spPr>
            <a:xfrm>
              <a:off x="914400" y="1981201"/>
              <a:ext cx="3286125" cy="301942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rgbClr val="FF0000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Introduction</a:t>
              </a:r>
              <a:endParaRPr lang="en-US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086C60B-00C8-4BD6-80BB-A92AA870C2A6}"/>
                </a:ext>
              </a:extLst>
            </p:cNvPr>
            <p:cNvSpPr txBox="1"/>
            <p:nvPr/>
          </p:nvSpPr>
          <p:spPr>
            <a:xfrm>
              <a:off x="6600825" y="2981623"/>
              <a:ext cx="40290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Abdullah Al </a:t>
              </a:r>
              <a:r>
                <a:rPr lang="en-US" sz="2400" b="1" dirty="0" err="1">
                  <a:solidFill>
                    <a:schemeClr val="bg1"/>
                  </a:solidFill>
                </a:rPr>
                <a:t>Moin</a:t>
              </a:r>
              <a:endPara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FA9ACF-5C43-410D-A280-9634E4C135D2}"/>
                </a:ext>
              </a:extLst>
            </p:cNvPr>
            <p:cNvSpPr txBox="1"/>
            <p:nvPr/>
          </p:nvSpPr>
          <p:spPr>
            <a:xfrm>
              <a:off x="6600825" y="3514725"/>
              <a:ext cx="30765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0242220005101382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3306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4920" y="2778369"/>
            <a:ext cx="4214681" cy="835271"/>
          </a:xfrm>
        </p:spPr>
        <p:txBody>
          <a:bodyPr>
            <a:normAutofit/>
          </a:bodyPr>
          <a:lstStyle/>
          <a:p>
            <a:r>
              <a:rPr lang="en-US" sz="4000" b="0" dirty="0">
                <a:solidFill>
                  <a:srgbClr val="00B0F0"/>
                </a:solidFill>
              </a:rPr>
              <a:t>Newton Raphson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2980" y="2345787"/>
            <a:ext cx="1040911" cy="39741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Topic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4638" y="4390681"/>
            <a:ext cx="8695592" cy="24673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477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8697"/>
            <a:ext cx="12192000" cy="38553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9134" y="4455729"/>
            <a:ext cx="3692865" cy="240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27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856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622"/>
            <a:ext cx="12192000" cy="6879244"/>
          </a:xfrm>
          <a:prstGeom prst="rect">
            <a:avLst/>
          </a:prstGeom>
        </p:spPr>
      </p:pic>
      <p:sp>
        <p:nvSpPr>
          <p:cNvPr id="18" name="Title 5"/>
          <p:cNvSpPr txBox="1">
            <a:spLocks/>
          </p:cNvSpPr>
          <p:nvPr/>
        </p:nvSpPr>
        <p:spPr>
          <a:xfrm>
            <a:off x="2954920" y="61546"/>
            <a:ext cx="6109950" cy="342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GB" sz="1800" kern="1200" spc="3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FC000"/>
                </a:solidFill>
              </a:rPr>
              <a:t>Newton-Raphson Formula And Derivation</a:t>
            </a:r>
          </a:p>
          <a:p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529" y="4704490"/>
            <a:ext cx="4915586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DFAF583-57C8-4C3C-9345-A99AC645C9B4}"/>
              </a:ext>
            </a:extLst>
          </p:cNvPr>
          <p:cNvGrpSpPr/>
          <p:nvPr/>
        </p:nvGrpSpPr>
        <p:grpSpPr>
          <a:xfrm>
            <a:off x="476250" y="1981201"/>
            <a:ext cx="10153650" cy="3019424"/>
            <a:chOff x="476250" y="1981201"/>
            <a:chExt cx="10153650" cy="30194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4F5572-CA34-40B6-9A7A-0C72D887CE7B}"/>
                </a:ext>
              </a:extLst>
            </p:cNvPr>
            <p:cNvSpPr/>
            <p:nvPr/>
          </p:nvSpPr>
          <p:spPr>
            <a:xfrm>
              <a:off x="476250" y="3467100"/>
              <a:ext cx="9829800" cy="9525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B72E929-7BD7-472D-AD7C-2D30BE765B7C}"/>
                </a:ext>
              </a:extLst>
            </p:cNvPr>
            <p:cNvSpPr/>
            <p:nvPr/>
          </p:nvSpPr>
          <p:spPr>
            <a:xfrm>
              <a:off x="914400" y="1981201"/>
              <a:ext cx="3286125" cy="301942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rgbClr val="FF0000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Derivation</a:t>
              </a:r>
              <a:endParaRPr lang="en-US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086C60B-00C8-4BD6-80BB-A92AA870C2A6}"/>
                </a:ext>
              </a:extLst>
            </p:cNvPr>
            <p:cNvSpPr txBox="1"/>
            <p:nvPr/>
          </p:nvSpPr>
          <p:spPr>
            <a:xfrm>
              <a:off x="6600825" y="2981623"/>
              <a:ext cx="40290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Md Ruhul Amin</a:t>
              </a:r>
              <a:endPara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FA9ACF-5C43-410D-A280-9634E4C135D2}"/>
                </a:ext>
              </a:extLst>
            </p:cNvPr>
            <p:cNvSpPr txBox="1"/>
            <p:nvPr/>
          </p:nvSpPr>
          <p:spPr>
            <a:xfrm>
              <a:off x="6600825" y="3514725"/>
              <a:ext cx="30765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0242220005101245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1541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856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20562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58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856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8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65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92</Words>
  <Application>Microsoft Office PowerPoint</Application>
  <PresentationFormat>Widescreen</PresentationFormat>
  <Paragraphs>41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Tahoma</vt:lpstr>
      <vt:lpstr>Times New Roman</vt:lpstr>
      <vt:lpstr>Trade Gothic LT Pro</vt:lpstr>
      <vt:lpstr>Trebuchet MS</vt:lpstr>
      <vt:lpstr>Office Theme</vt:lpstr>
      <vt:lpstr>Welcome</vt:lpstr>
      <vt:lpstr>Presented to:  Mansura Momi Department of CSE Daffodil Internation University</vt:lpstr>
      <vt:lpstr>PowerPoint Presentation</vt:lpstr>
      <vt:lpstr>Newton Raphson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2024-03-12T13:24:46Z</dcterms:created>
  <dcterms:modified xsi:type="dcterms:W3CDTF">2024-03-12T17:14:31Z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