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5" r:id="rId30"/>
    <p:sldId id="316" r:id="rId31"/>
    <p:sldId id="317" r:id="rId32"/>
    <p:sldId id="318" r:id="rId33"/>
    <p:sldId id="319" r:id="rId34"/>
    <p:sldId id="264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0" Type="http://schemas.openxmlformats.org/officeDocument/2006/relationships/slide" Target="slides/slide19.xml"/><Relationship Id="rId5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96866"/>
              </p:ext>
            </p:extLst>
          </p:nvPr>
        </p:nvGraphicFramePr>
        <p:xfrm>
          <a:off x="476205" y="5200790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Computer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418735"/>
            <a:ext cx="8383440" cy="342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1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3" y="2433486"/>
            <a:ext cx="8417072" cy="338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7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7" y="2344992"/>
            <a:ext cx="8324446" cy="366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9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Value of Xʹ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7509"/>
            <a:ext cx="6902962" cy="381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Value of Yʹ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41755"/>
            <a:ext cx="8195847" cy="378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Value of Yʹ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89239"/>
            <a:ext cx="8191717" cy="354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Value of Yʹ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212258"/>
            <a:ext cx="6372225" cy="379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3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Parallel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Parallel Projection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9" y="2319774"/>
            <a:ext cx="8023650" cy="325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5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Orthographic Parallel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Orthographic 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4" y="2271248"/>
            <a:ext cx="8299085" cy="37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3753"/>
            <a:ext cx="7808976" cy="1088136"/>
          </a:xfrm>
        </p:spPr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Orthographic 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4" y="2271248"/>
            <a:ext cx="8299085" cy="37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0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172204"/>
            <a:ext cx="7905135" cy="297498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Perspective Projection (Derivation)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Parallel Projection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Orthographic Parallel Projection (Derivation)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Oblique Parallel Projection (Derivation)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Parallel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Orthographic Projection (In Matrix)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333551"/>
            <a:ext cx="8166350" cy="3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5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Parallel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Orthographic Projection (In Matrix)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333551"/>
            <a:ext cx="8166350" cy="3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Orthographic Projection :  Xʹ,</a:t>
            </a:r>
            <a:r>
              <a:rPr lang="en-US" dirty="0"/>
              <a:t>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1" y="2223530"/>
            <a:ext cx="7395855" cy="386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2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(Derivation):  Xʹ,</a:t>
            </a:r>
            <a:r>
              <a:rPr lang="en-US" dirty="0"/>
              <a:t>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5" y="2194035"/>
            <a:ext cx="7542567" cy="386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1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4" y="2271252"/>
            <a:ext cx="7964131" cy="359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" y="2241755"/>
            <a:ext cx="8067368" cy="37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3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" y="2241755"/>
            <a:ext cx="8067368" cy="37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8" y="2182762"/>
            <a:ext cx="7610168" cy="393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4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1" y="2225300"/>
            <a:ext cx="7620660" cy="382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0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405996"/>
            <a:ext cx="8391832" cy="315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0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 smtClean="0"/>
              <a:t>Parspective</a:t>
            </a:r>
            <a:r>
              <a:rPr lang="en-US" sz="3400" dirty="0" smtClean="0"/>
              <a:t>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 P Projected in XY Pane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2" y="2256503"/>
            <a:ext cx="7816645" cy="368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405996"/>
            <a:ext cx="8391832" cy="315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8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4" y="2138518"/>
            <a:ext cx="4176554" cy="263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30" y="2217944"/>
            <a:ext cx="4513006" cy="19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73" y="4306532"/>
            <a:ext cx="3283974" cy="184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3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1" y="2486013"/>
            <a:ext cx="800837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7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Oblique </a:t>
            </a:r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53027"/>
            <a:ext cx="8077860" cy="355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3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Foley</a:t>
            </a:r>
            <a:r>
              <a:rPr lang="en-US" sz="2800" dirty="0"/>
              <a:t>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smtClean="0"/>
              <a:t>Need to Find </a:t>
            </a:r>
            <a:r>
              <a:rPr lang="en-US" dirty="0"/>
              <a:t>out </a:t>
            </a:r>
            <a:r>
              <a:rPr lang="en-US" dirty="0" smtClean="0"/>
              <a:t>Xʹ, Yʹ </a:t>
            </a:r>
            <a:endParaRPr lang="x-non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8" y="2330247"/>
            <a:ext cx="8122105" cy="370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59742"/>
            <a:ext cx="8265459" cy="350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8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47175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1" y="2256503"/>
            <a:ext cx="8377084" cy="362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0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6" y="2448231"/>
            <a:ext cx="8431821" cy="34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3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5" y="2359741"/>
            <a:ext cx="8004118" cy="351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7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3" y="2315497"/>
            <a:ext cx="8303350" cy="37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9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F818E247BE048AB699A4FD9C2F8F5" ma:contentTypeVersion="9" ma:contentTypeDescription="Create a new document." ma:contentTypeScope="" ma:versionID="c0944ce62b066e039ee76ee89e1f3990">
  <xsd:schema xmlns:xsd="http://www.w3.org/2001/XMLSchema" xmlns:xs="http://www.w3.org/2001/XMLSchema" xmlns:p="http://schemas.microsoft.com/office/2006/metadata/properties" xmlns:ns2="77f4fc80-e2b9-4c53-b91e-9cd8a1c7780b" targetNamespace="http://schemas.microsoft.com/office/2006/metadata/properties" ma:root="true" ma:fieldsID="534ca433cb3b3ff3efc023c7e7770873" ns2:_="">
    <xsd:import namespace="77f4fc80-e2b9-4c53-b91e-9cd8a1c77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4fc80-e2b9-4c53-b91e-9cd8a1c77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D89C35-013B-4427-AB23-5572569BAA64}"/>
</file>

<file path=customXml/itemProps2.xml><?xml version="1.0" encoding="utf-8"?>
<ds:datastoreItem xmlns:ds="http://schemas.openxmlformats.org/officeDocument/2006/customXml" ds:itemID="{931B3A87-AD9F-4D66-9D2D-66B1E1531EE4}"/>
</file>

<file path=customXml/itemProps3.xml><?xml version="1.0" encoding="utf-8"?>
<ds:datastoreItem xmlns:ds="http://schemas.openxmlformats.org/officeDocument/2006/customXml" ds:itemID="{195BD5DF-B690-4115-BA54-311BF1D58DA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446</Words>
  <Application>Microsoft Office PowerPoint</Application>
  <PresentationFormat>On-screen Show (4:3)</PresentationFormat>
  <Paragraphs>91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Spectrum</vt:lpstr>
      <vt:lpstr>Projection</vt:lpstr>
      <vt:lpstr>Lecture Outline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Parallel Projection</vt:lpstr>
      <vt:lpstr>Orthographic Parallel Projection</vt:lpstr>
      <vt:lpstr>Orthographic Parallel Projection</vt:lpstr>
      <vt:lpstr>Parallel Projection</vt:lpstr>
      <vt:lpstr>Parallel Projection</vt:lpstr>
      <vt:lpstr>Orthographic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61</cp:revision>
  <dcterms:created xsi:type="dcterms:W3CDTF">2018-12-10T17:20:29Z</dcterms:created>
  <dcterms:modified xsi:type="dcterms:W3CDTF">2020-04-30T11:43:42Z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0x010100C2DF818E247BE048AB699A4FD9C2F8F5</vt:lpwstr>
  </property>
</Properties>
</file>