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6" r:id="rId22"/>
    <p:sldId id="318" r:id="rId23"/>
    <p:sldId id="317" r:id="rId24"/>
    <p:sldId id="319" r:id="rId25"/>
    <p:sldId id="320" r:id="rId26"/>
    <p:sldId id="321" r:id="rId27"/>
    <p:sldId id="322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977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29FE2-CA4E-445A-808D-B7006AF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60" y="2440066"/>
            <a:ext cx="3884794" cy="3329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2CC74-8195-416E-9754-BD65EFA55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85877"/>
            <a:ext cx="3257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B42DF-DFAB-490C-859F-B1E2448B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130376"/>
            <a:ext cx="6491375" cy="3540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00882-EF02-46CF-8AED-BEDBE867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54" y="5671126"/>
            <a:ext cx="3257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F59C922-102E-4AFC-9194-96F533CF7C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54F35-8DD0-4889-8354-432151DA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34144"/>
            <a:ext cx="2752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91973" imgH="710891" progId="Equation.3">
                  <p:embed/>
                </p:oleObj>
              </mc:Choice>
              <mc:Fallback>
                <p:oleObj name="Equation" r:id="rId5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95" y="4233370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F818E247BE048AB699A4FD9C2F8F5" ma:contentTypeVersion="9" ma:contentTypeDescription="Create a new document." ma:contentTypeScope="" ma:versionID="c0944ce62b066e039ee76ee89e1f3990">
  <xsd:schema xmlns:xsd="http://www.w3.org/2001/XMLSchema" xmlns:xs="http://www.w3.org/2001/XMLSchema" xmlns:p="http://schemas.microsoft.com/office/2006/metadata/properties" xmlns:ns2="77f4fc80-e2b9-4c53-b91e-9cd8a1c7780b" targetNamespace="http://schemas.microsoft.com/office/2006/metadata/properties" ma:root="true" ma:fieldsID="534ca433cb3b3ff3efc023c7e7770873" ns2:_="">
    <xsd:import namespace="77f4fc80-e2b9-4c53-b91e-9cd8a1c77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fc80-e2b9-4c53-b91e-9cd8a1c77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C779C4-0E23-4B3B-8FD2-43F9D7F501CF}"/>
</file>

<file path=customXml/itemProps2.xml><?xml version="1.0" encoding="utf-8"?>
<ds:datastoreItem xmlns:ds="http://schemas.openxmlformats.org/officeDocument/2006/customXml" ds:itemID="{11819511-4D2B-4B59-8FF1-D32E5AC78CC6}"/>
</file>

<file path=customXml/itemProps3.xml><?xml version="1.0" encoding="utf-8"?>
<ds:datastoreItem xmlns:ds="http://schemas.openxmlformats.org/officeDocument/2006/customXml" ds:itemID="{1C331BC7-1E3F-473A-9636-DE29A376B29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530</TotalTime>
  <Words>757</Words>
  <Application>Microsoft Office PowerPoint</Application>
  <PresentationFormat>On-screen Show (4:3)</PresentationFormat>
  <Paragraphs>164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58</cp:revision>
  <dcterms:created xsi:type="dcterms:W3CDTF">2018-12-10T17:20:29Z</dcterms:created>
  <dcterms:modified xsi:type="dcterms:W3CDTF">2020-11-29T02:49:27Z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0x010100C2DF818E247BE048AB699A4FD9C2F8F5</vt:lpwstr>
  </property>
</Properties>
</file>