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5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Solving(Rotation)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Solving(Rotation)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Your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Question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Solving(Scaling)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Solving(Scaling)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and Shearing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</a:t>
            </a:r>
            <a:r>
              <a:rPr lang="en-US" dirty="0" smtClean="0"/>
              <a:t> (Problem Solving)</a:t>
            </a:r>
          </a:p>
          <a:p>
            <a:r>
              <a:rPr lang="en-US" dirty="0"/>
              <a:t>2D Rotation(Problem Solving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2D Scaling (Problem </a:t>
            </a:r>
            <a:r>
              <a:rPr lang="en-US" dirty="0" smtClean="0"/>
              <a:t>Solving)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Shearing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www.javatpoint.com/computer-graphics-2d-transformations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Problem Solving(Translation)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</a:t>
            </a:r>
            <a:r>
              <a:rPr lang="en-US" dirty="0" smtClean="0"/>
              <a:t>Given (Rotation)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F818E247BE048AB699A4FD9C2F8F5" ma:contentTypeVersion="9" ma:contentTypeDescription="Create a new document." ma:contentTypeScope="" ma:versionID="c0944ce62b066e039ee76ee89e1f3990">
  <xsd:schema xmlns:xsd="http://www.w3.org/2001/XMLSchema" xmlns:xs="http://www.w3.org/2001/XMLSchema" xmlns:p="http://schemas.microsoft.com/office/2006/metadata/properties" xmlns:ns2="77f4fc80-e2b9-4c53-b91e-9cd8a1c7780b" targetNamespace="http://schemas.microsoft.com/office/2006/metadata/properties" ma:root="true" ma:fieldsID="534ca433cb3b3ff3efc023c7e7770873" ns2:_="">
    <xsd:import namespace="77f4fc80-e2b9-4c53-b91e-9cd8a1c77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4fc80-e2b9-4c53-b91e-9cd8a1c77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8AA02-3206-413D-8067-A812148392D8}"/>
</file>

<file path=customXml/itemProps2.xml><?xml version="1.0" encoding="utf-8"?>
<ds:datastoreItem xmlns:ds="http://schemas.openxmlformats.org/officeDocument/2006/customXml" ds:itemID="{693A6139-5BBF-43B7-9BCC-F8E3E5022559}"/>
</file>

<file path=customXml/itemProps3.xml><?xml version="1.0" encoding="utf-8"?>
<ds:datastoreItem xmlns:ds="http://schemas.openxmlformats.org/officeDocument/2006/customXml" ds:itemID="{85E471D2-E3E5-44AC-939B-7C252A369432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435</Words>
  <Application>Microsoft Office PowerPoint</Application>
  <PresentationFormat>On-screen Show (4:3)</PresentationFormat>
  <Paragraphs>86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Teacher</cp:lastModifiedBy>
  <cp:revision>7</cp:revision>
  <dcterms:created xsi:type="dcterms:W3CDTF">2020-04-29T19:15:43Z</dcterms:created>
  <dcterms:modified xsi:type="dcterms:W3CDTF">2020-04-30T11:42:37Z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0x010100C2DF818E247BE048AB699A4FD9C2F8F5</vt:lpwstr>
  </property>
</Properties>
</file>