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theme/theme1.xml" ContentType="application/vnd.openxmlformats-officedocument.theme+xml"/>
  <Override PartName="/ppt/ink/ink2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44074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</a:t>
                      </a:r>
                      <a:r>
                        <a:rPr lang="en-US" i="1"/>
                        <a:t>Siyamul Islam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 Plane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onto a flat surface.</a:t>
            </a:r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/>
              <a:t>viewing </a:t>
            </a:r>
            <a:r>
              <a:rPr lang="en-US" sz="2400" dirty="0"/>
              <a:t>position 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/>
              <a:t>and Parallel </a:t>
            </a:r>
            <a:r>
              <a:rPr lang="en-US" dirty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Resized </a:t>
            </a:r>
            <a:r>
              <a:rPr lang="en-US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F818E247BE048AB699A4FD9C2F8F5" ma:contentTypeVersion="9" ma:contentTypeDescription="Create a new document." ma:contentTypeScope="" ma:versionID="c0944ce62b066e039ee76ee89e1f3990">
  <xsd:schema xmlns:xsd="http://www.w3.org/2001/XMLSchema" xmlns:xs="http://www.w3.org/2001/XMLSchema" xmlns:p="http://schemas.microsoft.com/office/2006/metadata/properties" xmlns:ns2="77f4fc80-e2b9-4c53-b91e-9cd8a1c7780b" targetNamespace="http://schemas.microsoft.com/office/2006/metadata/properties" ma:root="true" ma:fieldsID="534ca433cb3b3ff3efc023c7e7770873" ns2:_="">
    <xsd:import namespace="77f4fc80-e2b9-4c53-b91e-9cd8a1c77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4fc80-e2b9-4c53-b91e-9cd8a1c77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BA9BA-16FB-4297-8EF7-2F7C04E89BDB}"/>
</file>

<file path=customXml/itemProps2.xml><?xml version="1.0" encoding="utf-8"?>
<ds:datastoreItem xmlns:ds="http://schemas.openxmlformats.org/officeDocument/2006/customXml" ds:itemID="{65990E85-BD4B-4805-9E12-84696FDC113F}"/>
</file>

<file path=customXml/itemProps3.xml><?xml version="1.0" encoding="utf-8"?>
<ds:datastoreItem xmlns:ds="http://schemas.openxmlformats.org/officeDocument/2006/customXml" ds:itemID="{CEF569EC-BBDC-40F4-9050-CAD6A662E28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519</TotalTime>
  <Words>447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53</cp:revision>
  <dcterms:created xsi:type="dcterms:W3CDTF">2018-12-10T17:20:29Z</dcterms:created>
  <dcterms:modified xsi:type="dcterms:W3CDTF">2020-12-03T04:19:57Z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0x010100C2DF818E247BE048AB699A4FD9C2F8F5</vt:lpwstr>
  </property>
</Properties>
</file>