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1" r:id="rId4"/>
  </p:sldMasterIdLst>
  <p:notesMasterIdLst>
    <p:notesMasterId r:id="rId14"/>
  </p:notesMasterIdLst>
  <p:handoutMasterIdLst>
    <p:handoutMasterId r:id="rId15"/>
  </p:handoutMasterIdLst>
  <p:sldIdLst>
    <p:sldId id="313" r:id="rId5"/>
    <p:sldId id="291" r:id="rId6"/>
    <p:sldId id="312" r:id="rId7"/>
    <p:sldId id="305" r:id="rId8"/>
    <p:sldId id="306" r:id="rId9"/>
    <p:sldId id="308" r:id="rId10"/>
    <p:sldId id="309" r:id="rId11"/>
    <p:sldId id="310" r:id="rId12"/>
    <p:sldId id="31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19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2CAB1C-0AA1-4053-A726-215D175850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F6F74-5F3D-4C2B-8AC5-73761B2FB2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06CAD-01BF-4A36-89A1-76183660094C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774BE-A649-46E3-849C-B7115F877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0E8BA-5F10-4BE9-B74D-7AA6E4180C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FECE9-3899-402D-9557-B34889DA2F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9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3ADA9-1F11-4760-8ADD-071EFA0A529A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784F3-2271-4F8D-A0BC-8F40E6849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4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6920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264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01299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9142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0101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1162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5987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12200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17656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scellaneous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4A94B9-9E00-4DD6-BCD4-604645044CAD}"/>
              </a:ext>
            </a:extLst>
          </p:cNvPr>
          <p:cNvSpPr/>
          <p:nvPr userDrawn="1"/>
        </p:nvSpPr>
        <p:spPr>
          <a:xfrm>
            <a:off x="5017194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39AA0F-90FD-444F-B618-EE6F4C1F122A}"/>
              </a:ext>
            </a:extLst>
          </p:cNvPr>
          <p:cNvSpPr/>
          <p:nvPr userDrawn="1"/>
        </p:nvSpPr>
        <p:spPr>
          <a:xfrm>
            <a:off x="430045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35D740-BF58-4DAE-A85B-5EF9B6EE3615}"/>
              </a:ext>
            </a:extLst>
          </p:cNvPr>
          <p:cNvSpPr/>
          <p:nvPr userDrawn="1"/>
        </p:nvSpPr>
        <p:spPr>
          <a:xfrm>
            <a:off x="5375565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B3B2E1-FF09-40A7-993A-BFF59632C25C}"/>
              </a:ext>
            </a:extLst>
          </p:cNvPr>
          <p:cNvSpPr/>
          <p:nvPr userDrawn="1"/>
        </p:nvSpPr>
        <p:spPr>
          <a:xfrm>
            <a:off x="358371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9981C2-BC8B-44CC-9A8B-A5B381264380}"/>
              </a:ext>
            </a:extLst>
          </p:cNvPr>
          <p:cNvSpPr/>
          <p:nvPr userDrawn="1"/>
        </p:nvSpPr>
        <p:spPr>
          <a:xfrm>
            <a:off x="286696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FAAD0A-E8F9-47F8-874E-433E4C9A92AC}"/>
              </a:ext>
            </a:extLst>
          </p:cNvPr>
          <p:cNvSpPr/>
          <p:nvPr userDrawn="1"/>
        </p:nvSpPr>
        <p:spPr>
          <a:xfrm>
            <a:off x="215022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71ABB2-3607-4850-A2E7-141BF30EA1E4}"/>
              </a:ext>
            </a:extLst>
          </p:cNvPr>
          <p:cNvSpPr/>
          <p:nvPr userDrawn="1"/>
        </p:nvSpPr>
        <p:spPr>
          <a:xfrm>
            <a:off x="3225339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FBB6AA-DB66-48A4-BBD2-9B36C02E5371}"/>
              </a:ext>
            </a:extLst>
          </p:cNvPr>
          <p:cNvSpPr/>
          <p:nvPr userDrawn="1"/>
        </p:nvSpPr>
        <p:spPr>
          <a:xfrm>
            <a:off x="1791855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9AC868-5C63-419B-8791-593862E707C6}"/>
              </a:ext>
            </a:extLst>
          </p:cNvPr>
          <p:cNvSpPr/>
          <p:nvPr userDrawn="1"/>
        </p:nvSpPr>
        <p:spPr>
          <a:xfrm>
            <a:off x="1433484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36AF71-D03B-4190-8590-1688288FB9F2}"/>
              </a:ext>
            </a:extLst>
          </p:cNvPr>
          <p:cNvSpPr/>
          <p:nvPr userDrawn="1"/>
        </p:nvSpPr>
        <p:spPr>
          <a:xfrm>
            <a:off x="6092307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A6CEDE-A238-4C3A-B315-B3D3081EC7CC}"/>
              </a:ext>
            </a:extLst>
          </p:cNvPr>
          <p:cNvSpPr/>
          <p:nvPr userDrawn="1"/>
        </p:nvSpPr>
        <p:spPr>
          <a:xfrm>
            <a:off x="358371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ACE100-6140-4208-8CE9-DFE45B35007E}"/>
              </a:ext>
            </a:extLst>
          </p:cNvPr>
          <p:cNvSpPr/>
          <p:nvPr userDrawn="1"/>
        </p:nvSpPr>
        <p:spPr>
          <a:xfrm>
            <a:off x="4658823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75F84B-6DC9-4492-A492-95E4ABEF1B78}"/>
              </a:ext>
            </a:extLst>
          </p:cNvPr>
          <p:cNvSpPr/>
          <p:nvPr userDrawn="1"/>
        </p:nvSpPr>
        <p:spPr>
          <a:xfrm>
            <a:off x="1075113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788D4C-E960-45E8-ABC4-72FC2128647B}"/>
              </a:ext>
            </a:extLst>
          </p:cNvPr>
          <p:cNvSpPr/>
          <p:nvPr userDrawn="1"/>
        </p:nvSpPr>
        <p:spPr>
          <a:xfrm>
            <a:off x="250859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8D71AB-A26E-43A9-B413-A59CFBCDD9B1}"/>
              </a:ext>
            </a:extLst>
          </p:cNvPr>
          <p:cNvSpPr/>
          <p:nvPr userDrawn="1"/>
        </p:nvSpPr>
        <p:spPr>
          <a:xfrm>
            <a:off x="716742" y="0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1E9C91-A1C1-432A-9523-A511B304162F}"/>
              </a:ext>
            </a:extLst>
          </p:cNvPr>
          <p:cNvSpPr/>
          <p:nvPr userDrawn="1"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D3C8E1-8F58-4916-9097-718454DAC9FC}"/>
              </a:ext>
            </a:extLst>
          </p:cNvPr>
          <p:cNvSpPr/>
          <p:nvPr userDrawn="1"/>
        </p:nvSpPr>
        <p:spPr>
          <a:xfrm>
            <a:off x="5733936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465436-7CD8-4713-84B2-BE392283D713}"/>
              </a:ext>
            </a:extLst>
          </p:cNvPr>
          <p:cNvSpPr/>
          <p:nvPr userDrawn="1"/>
        </p:nvSpPr>
        <p:spPr>
          <a:xfrm>
            <a:off x="3942081" y="0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4BFDB3-CC2F-4666-9557-90812A8E5147}"/>
              </a:ext>
            </a:extLst>
          </p:cNvPr>
          <p:cNvSpPr/>
          <p:nvPr userDrawn="1"/>
        </p:nvSpPr>
        <p:spPr>
          <a:xfrm>
            <a:off x="1146787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D356C3-53D1-4AF1-B3FD-AEEFF75FDB5C}"/>
              </a:ext>
            </a:extLst>
          </p:cNvPr>
          <p:cNvSpPr/>
          <p:nvPr userDrawn="1"/>
        </p:nvSpPr>
        <p:spPr>
          <a:xfrm>
            <a:off x="1075113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89E7C-AF7A-4E82-B01B-1A945C7BBF79}"/>
              </a:ext>
            </a:extLst>
          </p:cNvPr>
          <p:cNvSpPr/>
          <p:nvPr userDrawn="1"/>
        </p:nvSpPr>
        <p:spPr>
          <a:xfrm>
            <a:off x="1182624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605B19F-DE4A-4705-A964-0579015AED0E}"/>
              </a:ext>
            </a:extLst>
          </p:cNvPr>
          <p:cNvSpPr/>
          <p:nvPr userDrawn="1"/>
        </p:nvSpPr>
        <p:spPr>
          <a:xfrm>
            <a:off x="10034388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D299157-3482-4535-BECD-566EFFF308AD}"/>
              </a:ext>
            </a:extLst>
          </p:cNvPr>
          <p:cNvSpPr/>
          <p:nvPr userDrawn="1"/>
        </p:nvSpPr>
        <p:spPr>
          <a:xfrm>
            <a:off x="931764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8CCBF5-CCDC-43C9-B57D-B9DAE23B58BE}"/>
              </a:ext>
            </a:extLst>
          </p:cNvPr>
          <p:cNvSpPr/>
          <p:nvPr userDrawn="1"/>
        </p:nvSpPr>
        <p:spPr>
          <a:xfrm>
            <a:off x="8600904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412D896-790A-420A-BBFB-AFDB7BD9B603}"/>
              </a:ext>
            </a:extLst>
          </p:cNvPr>
          <p:cNvSpPr/>
          <p:nvPr userDrawn="1"/>
        </p:nvSpPr>
        <p:spPr>
          <a:xfrm>
            <a:off x="967601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5941E70-EE67-4F80-B753-2F6426D0A9DA}"/>
              </a:ext>
            </a:extLst>
          </p:cNvPr>
          <p:cNvSpPr/>
          <p:nvPr userDrawn="1"/>
        </p:nvSpPr>
        <p:spPr>
          <a:xfrm>
            <a:off x="8242533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751E552-2222-4200-8E39-4DF2BEB677FD}"/>
              </a:ext>
            </a:extLst>
          </p:cNvPr>
          <p:cNvSpPr/>
          <p:nvPr userDrawn="1"/>
        </p:nvSpPr>
        <p:spPr>
          <a:xfrm>
            <a:off x="7884162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3002CA-9883-43A9-B000-00F9F7A14D27}"/>
              </a:ext>
            </a:extLst>
          </p:cNvPr>
          <p:cNvSpPr/>
          <p:nvPr userDrawn="1"/>
        </p:nvSpPr>
        <p:spPr>
          <a:xfrm>
            <a:off x="6809049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1A1E0B-5D8C-42BB-8493-4A6E267A7C73}"/>
              </a:ext>
            </a:extLst>
          </p:cNvPr>
          <p:cNvSpPr/>
          <p:nvPr userDrawn="1"/>
        </p:nvSpPr>
        <p:spPr>
          <a:xfrm>
            <a:off x="11109501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E86EA3-C77E-4F5B-B2D8-06ACD07DECA4}"/>
              </a:ext>
            </a:extLst>
          </p:cNvPr>
          <p:cNvSpPr/>
          <p:nvPr userDrawn="1"/>
        </p:nvSpPr>
        <p:spPr>
          <a:xfrm>
            <a:off x="7525791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D0E5EA-DA68-48FA-984B-26F2185EF431}"/>
              </a:ext>
            </a:extLst>
          </p:cNvPr>
          <p:cNvSpPr/>
          <p:nvPr userDrawn="1"/>
        </p:nvSpPr>
        <p:spPr>
          <a:xfrm>
            <a:off x="8959275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1E5F851-80EC-44A1-B97A-D40F00A63A11}"/>
              </a:ext>
            </a:extLst>
          </p:cNvPr>
          <p:cNvSpPr/>
          <p:nvPr userDrawn="1"/>
        </p:nvSpPr>
        <p:spPr>
          <a:xfrm>
            <a:off x="716742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6D6FCB-D2DE-4100-B034-4F158AA21763}"/>
              </a:ext>
            </a:extLst>
          </p:cNvPr>
          <p:cNvSpPr/>
          <p:nvPr userDrawn="1"/>
        </p:nvSpPr>
        <p:spPr>
          <a:xfrm>
            <a:off x="645067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3C2CDE-BD78-4521-A433-7332BF3D57FA}"/>
              </a:ext>
            </a:extLst>
          </p:cNvPr>
          <p:cNvSpPr/>
          <p:nvPr userDrawn="1"/>
        </p:nvSpPr>
        <p:spPr>
          <a:xfrm>
            <a:off x="10392759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4BBE4B76-BA2D-4EA4-A178-30F57AC1DF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43984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78" name="Text Placeholder 4">
            <a:extLst>
              <a:ext uri="{FF2B5EF4-FFF2-40B4-BE49-F238E27FC236}">
                <a16:creationId xmlns:a16="http://schemas.microsoft.com/office/drawing/2014/main" id="{045FF175-F59F-4A69-B296-E046C778424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43984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FBAA7D2D-B5F0-416A-A89F-1DC3E6A877E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43984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01187116-E25F-47A2-9BC5-532F3F42D31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43980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28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B69B6CD5-B022-423C-A017-AD2D8FFA0665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5226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Text Placeholder 2">
            <a:extLst>
              <a:ext uri="{FF2B5EF4-FFF2-40B4-BE49-F238E27FC236}">
                <a16:creationId xmlns:a16="http://schemas.microsoft.com/office/drawing/2014/main" id="{06A7180A-5FBF-4DE7-A668-E24E022DFA9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5226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2EFABF40-7E40-4F8A-80D3-DB5903EEBDF1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5226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FFD10C91-B253-496D-889A-D48B1A0AA55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3562665" y="5226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kern="1200" spc="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9FDBCD91-EE94-4107-8814-059FE0E8F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76" y="629616"/>
            <a:ext cx="9371048" cy="1325563"/>
          </a:xfrm>
        </p:spPr>
        <p:txBody>
          <a:bodyPr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3" name="Date Placeholder 3">
            <a:extLst>
              <a:ext uri="{FF2B5EF4-FFF2-40B4-BE49-F238E27FC236}">
                <a16:creationId xmlns:a16="http://schemas.microsoft.com/office/drawing/2014/main" id="{3EDC5EF0-E937-47AD-8F93-11A7E0319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4" name="Footer Placeholder 4">
            <a:extLst>
              <a:ext uri="{FF2B5EF4-FFF2-40B4-BE49-F238E27FC236}">
                <a16:creationId xmlns:a16="http://schemas.microsoft.com/office/drawing/2014/main" id="{4CB9AE8E-EB22-4097-951C-4A6E38B2D47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5" name="Slide Number Placeholder 5">
            <a:extLst>
              <a:ext uri="{FF2B5EF4-FFF2-40B4-BE49-F238E27FC236}">
                <a16:creationId xmlns:a16="http://schemas.microsoft.com/office/drawing/2014/main" id="{D89D10F4-442B-4B78-B541-92469482E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82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pictur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200" y="1599882"/>
            <a:ext cx="3911600" cy="928688"/>
          </a:xfrm>
        </p:spPr>
        <p:txBody>
          <a:bodyPr lIns="0" anchor="t">
            <a:normAutofit/>
          </a:bodyPr>
          <a:lstStyle>
            <a:lvl1pPr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200" y="2667000"/>
            <a:ext cx="3911600" cy="3438144"/>
          </a:xfrm>
        </p:spPr>
        <p:txBody>
          <a:bodyPr lIns="0" numCol="1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42200" y="6356350"/>
            <a:ext cx="1005116" cy="365125"/>
          </a:xfrm>
        </p:spPr>
        <p:txBody>
          <a:bodyPr lIns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88829" y="6356350"/>
            <a:ext cx="1981200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1542" y="6356350"/>
            <a:ext cx="642257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7ADB92-0B1B-4197-89C6-501F1706428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435096"/>
            <a:ext cx="3438144" cy="3438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6E6F19-D213-4BFC-8D80-D66C9D2BD837}"/>
              </a:ext>
            </a:extLst>
          </p:cNvPr>
          <p:cNvSpPr>
            <a:spLocks noChangeAspect="1"/>
          </p:cNvSpPr>
          <p:nvPr userDrawn="1"/>
        </p:nvSpPr>
        <p:spPr>
          <a:xfrm>
            <a:off x="3429000" y="0"/>
            <a:ext cx="3438144" cy="345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B2F89B6-A8D2-4031-8B1F-E4A466C202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572" y="0"/>
            <a:ext cx="3438144" cy="3438144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3B27F20-1796-4DA8-9840-EFA1E9ABA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33572" y="3443974"/>
            <a:ext cx="3429000" cy="3422904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2BCC36-E2CF-410A-AD2C-722D76849BDC}"/>
              </a:ext>
            </a:extLst>
          </p:cNvPr>
          <p:cNvSpPr/>
          <p:nvPr userDrawn="1"/>
        </p:nvSpPr>
        <p:spPr>
          <a:xfrm>
            <a:off x="7442200" y="1134423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0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151389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4E9CD21-8789-4906-BCC9-B0591D8285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2900" y="0"/>
            <a:ext cx="118491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99" y="1619250"/>
            <a:ext cx="4813301" cy="1325563"/>
          </a:xfrm>
        </p:spPr>
        <p:txBody>
          <a:bodyPr lIns="0"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99" y="3233057"/>
            <a:ext cx="4203701" cy="296454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801717-EC04-4D9F-BE50-E726ECAC1136}"/>
              </a:ext>
            </a:extLst>
          </p:cNvPr>
          <p:cNvSpPr/>
          <p:nvPr userDrawn="1"/>
        </p:nvSpPr>
        <p:spPr>
          <a:xfrm>
            <a:off x="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841E8-8EE7-488E-B7DD-D1F23F79128D}"/>
              </a:ext>
            </a:extLst>
          </p:cNvPr>
          <p:cNvSpPr/>
          <p:nvPr userDrawn="1"/>
        </p:nvSpPr>
        <p:spPr>
          <a:xfrm>
            <a:off x="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EF00F-18B6-43AC-BF54-3B4939890FE1}"/>
              </a:ext>
            </a:extLst>
          </p:cNvPr>
          <p:cNvSpPr/>
          <p:nvPr userDrawn="1"/>
        </p:nvSpPr>
        <p:spPr>
          <a:xfrm>
            <a:off x="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C54B6B-8A0E-422F-B2FF-A68441C16904}"/>
              </a:ext>
            </a:extLst>
          </p:cNvPr>
          <p:cNvSpPr/>
          <p:nvPr userDrawn="1"/>
        </p:nvSpPr>
        <p:spPr>
          <a:xfrm>
            <a:off x="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2B99D-D623-4FE2-BDFD-A23B43BEBBDD}"/>
              </a:ext>
            </a:extLst>
          </p:cNvPr>
          <p:cNvSpPr/>
          <p:nvPr userDrawn="1"/>
        </p:nvSpPr>
        <p:spPr>
          <a:xfrm>
            <a:off x="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92CE3-43B8-4AF7-8E2E-1E5C2045F89A}"/>
              </a:ext>
            </a:extLst>
          </p:cNvPr>
          <p:cNvSpPr/>
          <p:nvPr userDrawn="1"/>
        </p:nvSpPr>
        <p:spPr>
          <a:xfrm>
            <a:off x="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5002F-39B4-49E5-B179-A5F9A322772D}"/>
              </a:ext>
            </a:extLst>
          </p:cNvPr>
          <p:cNvSpPr/>
          <p:nvPr userDrawn="1"/>
        </p:nvSpPr>
        <p:spPr>
          <a:xfrm>
            <a:off x="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47AC63-E8C8-47EF-BDEA-DF587155527B}"/>
              </a:ext>
            </a:extLst>
          </p:cNvPr>
          <p:cNvSpPr/>
          <p:nvPr userDrawn="1"/>
        </p:nvSpPr>
        <p:spPr>
          <a:xfrm>
            <a:off x="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AD15DF-3882-4D15-8A5D-B08B7A32A9B0}"/>
              </a:ext>
            </a:extLst>
          </p:cNvPr>
          <p:cNvSpPr/>
          <p:nvPr userDrawn="1"/>
        </p:nvSpPr>
        <p:spPr>
          <a:xfrm>
            <a:off x="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3B466-F022-4299-8575-4347D62E5ADB}"/>
              </a:ext>
            </a:extLst>
          </p:cNvPr>
          <p:cNvSpPr/>
          <p:nvPr userDrawn="1"/>
        </p:nvSpPr>
        <p:spPr>
          <a:xfrm>
            <a:off x="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03BE58-6B70-49F5-8283-BF3B0B35E1D7}"/>
              </a:ext>
            </a:extLst>
          </p:cNvPr>
          <p:cNvSpPr/>
          <p:nvPr userDrawn="1"/>
        </p:nvSpPr>
        <p:spPr>
          <a:xfrm>
            <a:off x="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5F4154-50AA-4593-A86B-2A7A582D30AA}"/>
              </a:ext>
            </a:extLst>
          </p:cNvPr>
          <p:cNvSpPr/>
          <p:nvPr userDrawn="1"/>
        </p:nvSpPr>
        <p:spPr>
          <a:xfrm>
            <a:off x="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35667C-FE54-4C6C-81D2-C117F6848A7C}"/>
              </a:ext>
            </a:extLst>
          </p:cNvPr>
          <p:cNvSpPr/>
          <p:nvPr userDrawn="1"/>
        </p:nvSpPr>
        <p:spPr>
          <a:xfrm>
            <a:off x="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327EE7-DDE6-4725-9791-0909802594D4}"/>
              </a:ext>
            </a:extLst>
          </p:cNvPr>
          <p:cNvSpPr/>
          <p:nvPr userDrawn="1"/>
        </p:nvSpPr>
        <p:spPr>
          <a:xfrm>
            <a:off x="0" y="54864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80683C-A1F9-41B4-92B6-6690A542A9CA}"/>
              </a:ext>
            </a:extLst>
          </p:cNvPr>
          <p:cNvSpPr/>
          <p:nvPr userDrawn="1"/>
        </p:nvSpPr>
        <p:spPr>
          <a:xfrm>
            <a:off x="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F012F1-D588-4F57-88B5-6F5532BADA92}"/>
              </a:ext>
            </a:extLst>
          </p:cNvPr>
          <p:cNvSpPr/>
          <p:nvPr userDrawn="1"/>
        </p:nvSpPr>
        <p:spPr>
          <a:xfrm>
            <a:off x="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FFED0C-C9D9-439B-8A01-3C4181694F90}"/>
              </a:ext>
            </a:extLst>
          </p:cNvPr>
          <p:cNvSpPr/>
          <p:nvPr userDrawn="1"/>
        </p:nvSpPr>
        <p:spPr>
          <a:xfrm>
            <a:off x="0" y="6858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3FFB96-6B81-475C-995F-610FEC231FEE}"/>
              </a:ext>
            </a:extLst>
          </p:cNvPr>
          <p:cNvSpPr/>
          <p:nvPr userDrawn="1"/>
        </p:nvSpPr>
        <p:spPr>
          <a:xfrm>
            <a:off x="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12DC0D-3BAD-4A09-83DE-A880AF5D71CB}"/>
              </a:ext>
            </a:extLst>
          </p:cNvPr>
          <p:cNvSpPr/>
          <p:nvPr userDrawn="1"/>
        </p:nvSpPr>
        <p:spPr>
          <a:xfrm>
            <a:off x="0" y="17145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69B2B0-3E3B-4E71-8023-5CEF05BF4DF3}"/>
              </a:ext>
            </a:extLst>
          </p:cNvPr>
          <p:cNvSpPr/>
          <p:nvPr userDrawn="1"/>
        </p:nvSpPr>
        <p:spPr>
          <a:xfrm>
            <a:off x="0" y="20574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B15B89-DA8C-4D7D-B70F-286B95F8C931}"/>
              </a:ext>
            </a:extLst>
          </p:cNvPr>
          <p:cNvSpPr/>
          <p:nvPr userDrawn="1"/>
        </p:nvSpPr>
        <p:spPr>
          <a:xfrm>
            <a:off x="1130300" y="1066800"/>
            <a:ext cx="628650" cy="1822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88E0B9BB-DE60-45D5-BB83-F9309D54A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C1814D13-F502-4AE1-80E4-7479F5797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D4AA35C5-6F41-4930-94A5-EE0C65115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96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framed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icture Placeholder 106">
            <a:extLst>
              <a:ext uri="{FF2B5EF4-FFF2-40B4-BE49-F238E27FC236}">
                <a16:creationId xmlns:a16="http://schemas.microsoft.com/office/drawing/2014/main" id="{C1039393-3B8E-4456-97AA-ADBC180100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944" y="553068"/>
            <a:ext cx="4608576" cy="574867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0" y="3219450"/>
            <a:ext cx="4603750" cy="1343025"/>
          </a:xfrm>
        </p:spPr>
        <p:txBody>
          <a:bodyPr lIns="0" anchor="t">
            <a:normAutofit/>
          </a:bodyPr>
          <a:lstStyle>
            <a:lvl1pPr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3700" y="4589463"/>
            <a:ext cx="4603750" cy="1500187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B87F0D-3BAB-446D-B8D9-08B2C2BB3BD7}"/>
              </a:ext>
            </a:extLst>
          </p:cNvPr>
          <p:cNvSpPr/>
          <p:nvPr userDrawn="1"/>
        </p:nvSpPr>
        <p:spPr>
          <a:xfrm>
            <a:off x="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04AEEB-DA23-4423-A0A2-D2E04125C4A7}"/>
              </a:ext>
            </a:extLst>
          </p:cNvPr>
          <p:cNvSpPr/>
          <p:nvPr userDrawn="1"/>
        </p:nvSpPr>
        <p:spPr>
          <a:xfrm>
            <a:off x="0" y="572886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058B74-EF5C-4574-9B30-072FA59B9B21}"/>
              </a:ext>
            </a:extLst>
          </p:cNvPr>
          <p:cNvSpPr/>
          <p:nvPr userDrawn="1"/>
        </p:nvSpPr>
        <p:spPr>
          <a:xfrm>
            <a:off x="0" y="1145772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E24787-0FCF-4199-AB93-6593FE032C55}"/>
              </a:ext>
            </a:extLst>
          </p:cNvPr>
          <p:cNvSpPr/>
          <p:nvPr userDrawn="1"/>
        </p:nvSpPr>
        <p:spPr>
          <a:xfrm>
            <a:off x="0" y="1718658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44E538-795F-4C68-9305-B6955DBC7F5D}"/>
              </a:ext>
            </a:extLst>
          </p:cNvPr>
          <p:cNvSpPr/>
          <p:nvPr userDrawn="1"/>
        </p:nvSpPr>
        <p:spPr>
          <a:xfrm>
            <a:off x="0" y="2291544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A0463E-1142-44E9-8CB3-9F22F5DF78A8}"/>
              </a:ext>
            </a:extLst>
          </p:cNvPr>
          <p:cNvSpPr/>
          <p:nvPr userDrawn="1"/>
        </p:nvSpPr>
        <p:spPr>
          <a:xfrm>
            <a:off x="0" y="286443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898DBE-884D-4A00-AF2F-4295EAF41E13}"/>
              </a:ext>
            </a:extLst>
          </p:cNvPr>
          <p:cNvSpPr/>
          <p:nvPr userDrawn="1"/>
        </p:nvSpPr>
        <p:spPr>
          <a:xfrm>
            <a:off x="0" y="3437316"/>
            <a:ext cx="576072" cy="576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AB5AC4-C502-4D78-A602-3027D20AB33A}"/>
              </a:ext>
            </a:extLst>
          </p:cNvPr>
          <p:cNvSpPr/>
          <p:nvPr userDrawn="1"/>
        </p:nvSpPr>
        <p:spPr>
          <a:xfrm>
            <a:off x="0" y="4010202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F81845-E621-4070-9AD6-1F40FFDD82E2}"/>
              </a:ext>
            </a:extLst>
          </p:cNvPr>
          <p:cNvSpPr/>
          <p:nvPr userDrawn="1"/>
        </p:nvSpPr>
        <p:spPr>
          <a:xfrm>
            <a:off x="0" y="458308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190B9C-4A97-4EDC-9CBD-A68122AE2419}"/>
              </a:ext>
            </a:extLst>
          </p:cNvPr>
          <p:cNvSpPr/>
          <p:nvPr userDrawn="1"/>
        </p:nvSpPr>
        <p:spPr>
          <a:xfrm>
            <a:off x="0" y="5155974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0346E6-78BF-48E9-8EF6-B77BAA49AADA}"/>
              </a:ext>
            </a:extLst>
          </p:cNvPr>
          <p:cNvSpPr/>
          <p:nvPr userDrawn="1"/>
        </p:nvSpPr>
        <p:spPr>
          <a:xfrm>
            <a:off x="0" y="572886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A3902D-54BA-48ED-8547-8856B4F50D2D}"/>
              </a:ext>
            </a:extLst>
          </p:cNvPr>
          <p:cNvSpPr/>
          <p:nvPr userDrawn="1"/>
        </p:nvSpPr>
        <p:spPr>
          <a:xfrm>
            <a:off x="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5555D5-968D-4715-BA22-C95642914BC2}"/>
              </a:ext>
            </a:extLst>
          </p:cNvPr>
          <p:cNvSpPr/>
          <p:nvPr userDrawn="1"/>
        </p:nvSpPr>
        <p:spPr>
          <a:xfrm>
            <a:off x="571944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F24F0F4-135E-4625-9A8E-38755078B5E7}"/>
              </a:ext>
            </a:extLst>
          </p:cNvPr>
          <p:cNvSpPr/>
          <p:nvPr userDrawn="1"/>
        </p:nvSpPr>
        <p:spPr>
          <a:xfrm>
            <a:off x="1148016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969E72-FA7B-4358-8C46-7F15CF01A747}"/>
              </a:ext>
            </a:extLst>
          </p:cNvPr>
          <p:cNvSpPr/>
          <p:nvPr userDrawn="1"/>
        </p:nvSpPr>
        <p:spPr>
          <a:xfrm>
            <a:off x="1724088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F9FDD1-1288-44CD-9C55-6CE3B2FB39F9}"/>
              </a:ext>
            </a:extLst>
          </p:cNvPr>
          <p:cNvSpPr/>
          <p:nvPr userDrawn="1"/>
        </p:nvSpPr>
        <p:spPr>
          <a:xfrm>
            <a:off x="2300160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30AC56B-D539-45B3-AD66-457D7D874CD8}"/>
              </a:ext>
            </a:extLst>
          </p:cNvPr>
          <p:cNvSpPr/>
          <p:nvPr userDrawn="1"/>
        </p:nvSpPr>
        <p:spPr>
          <a:xfrm>
            <a:off x="2876232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434293-E220-465A-9EF3-FF90D0E0F19B}"/>
              </a:ext>
            </a:extLst>
          </p:cNvPr>
          <p:cNvSpPr/>
          <p:nvPr userDrawn="1"/>
        </p:nvSpPr>
        <p:spPr>
          <a:xfrm>
            <a:off x="3452304" y="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51B4BA-EAD6-4F27-B051-F799EBBAAE12}"/>
              </a:ext>
            </a:extLst>
          </p:cNvPr>
          <p:cNvSpPr/>
          <p:nvPr userDrawn="1"/>
        </p:nvSpPr>
        <p:spPr>
          <a:xfrm>
            <a:off x="4028376" y="0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F6A1809-5EEE-4801-A2B0-7350405CDEB5}"/>
              </a:ext>
            </a:extLst>
          </p:cNvPr>
          <p:cNvSpPr/>
          <p:nvPr userDrawn="1"/>
        </p:nvSpPr>
        <p:spPr>
          <a:xfrm>
            <a:off x="4604448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3B41004-5241-4ED8-8DBD-6D7345DFC934}"/>
              </a:ext>
            </a:extLst>
          </p:cNvPr>
          <p:cNvSpPr/>
          <p:nvPr userDrawn="1"/>
        </p:nvSpPr>
        <p:spPr>
          <a:xfrm>
            <a:off x="518052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EC9AD5-87ED-4FC3-A142-A87EB8359263}"/>
              </a:ext>
            </a:extLst>
          </p:cNvPr>
          <p:cNvSpPr/>
          <p:nvPr userDrawn="1"/>
        </p:nvSpPr>
        <p:spPr>
          <a:xfrm>
            <a:off x="5180520" y="563966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FD4027-F2BA-4F92-8229-FC2C25423B98}"/>
              </a:ext>
            </a:extLst>
          </p:cNvPr>
          <p:cNvSpPr/>
          <p:nvPr userDrawn="1"/>
        </p:nvSpPr>
        <p:spPr>
          <a:xfrm>
            <a:off x="5180520" y="1136852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5A0F8C7-1908-4500-B7D3-5BEDCCC233D8}"/>
              </a:ext>
            </a:extLst>
          </p:cNvPr>
          <p:cNvSpPr/>
          <p:nvPr userDrawn="1"/>
        </p:nvSpPr>
        <p:spPr>
          <a:xfrm>
            <a:off x="5180520" y="170973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4614BC4-1B39-4DE0-ACCE-6DDED4710BEF}"/>
              </a:ext>
            </a:extLst>
          </p:cNvPr>
          <p:cNvSpPr/>
          <p:nvPr userDrawn="1"/>
        </p:nvSpPr>
        <p:spPr>
          <a:xfrm>
            <a:off x="5180520" y="2282624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F20A7E0-34F3-480A-9BE6-79B88802E55B}"/>
              </a:ext>
            </a:extLst>
          </p:cNvPr>
          <p:cNvSpPr/>
          <p:nvPr userDrawn="1"/>
        </p:nvSpPr>
        <p:spPr>
          <a:xfrm>
            <a:off x="5180520" y="285551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A8074E-3117-4E9F-A0E2-53086DF7453D}"/>
              </a:ext>
            </a:extLst>
          </p:cNvPr>
          <p:cNvSpPr/>
          <p:nvPr userDrawn="1"/>
        </p:nvSpPr>
        <p:spPr>
          <a:xfrm>
            <a:off x="5180520" y="3428396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D0C6A1-221D-421D-9992-0F6CB576A685}"/>
              </a:ext>
            </a:extLst>
          </p:cNvPr>
          <p:cNvSpPr/>
          <p:nvPr userDrawn="1"/>
        </p:nvSpPr>
        <p:spPr>
          <a:xfrm>
            <a:off x="5180520" y="4001282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39E7BB0-5CBA-4258-A058-DD0BD25C2F8E}"/>
              </a:ext>
            </a:extLst>
          </p:cNvPr>
          <p:cNvSpPr/>
          <p:nvPr userDrawn="1"/>
        </p:nvSpPr>
        <p:spPr>
          <a:xfrm>
            <a:off x="5180520" y="457416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3B2A275-45FA-4398-8B2D-80B189135727}"/>
              </a:ext>
            </a:extLst>
          </p:cNvPr>
          <p:cNvSpPr/>
          <p:nvPr userDrawn="1"/>
        </p:nvSpPr>
        <p:spPr>
          <a:xfrm>
            <a:off x="5180520" y="5147054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D63E382-D846-4749-9843-91E603EB5230}"/>
              </a:ext>
            </a:extLst>
          </p:cNvPr>
          <p:cNvSpPr/>
          <p:nvPr userDrawn="1"/>
        </p:nvSpPr>
        <p:spPr>
          <a:xfrm>
            <a:off x="5180520" y="571994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30F3E2-4C57-4A9F-BD15-4E34F155226A}"/>
              </a:ext>
            </a:extLst>
          </p:cNvPr>
          <p:cNvSpPr/>
          <p:nvPr userDrawn="1"/>
        </p:nvSpPr>
        <p:spPr>
          <a:xfrm>
            <a:off x="5180520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DD1FBBA-C4C1-423C-8D85-CC2FA3147C8D}"/>
              </a:ext>
            </a:extLst>
          </p:cNvPr>
          <p:cNvSpPr/>
          <p:nvPr userDrawn="1"/>
        </p:nvSpPr>
        <p:spPr>
          <a:xfrm>
            <a:off x="571944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348BA8A-9E10-4BDA-92EB-6C1021EBD8BB}"/>
              </a:ext>
            </a:extLst>
          </p:cNvPr>
          <p:cNvSpPr/>
          <p:nvPr userDrawn="1"/>
        </p:nvSpPr>
        <p:spPr>
          <a:xfrm>
            <a:off x="1148016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CF99AB6-B5E9-4BF1-A002-3ED17781E3B2}"/>
              </a:ext>
            </a:extLst>
          </p:cNvPr>
          <p:cNvSpPr/>
          <p:nvPr userDrawn="1"/>
        </p:nvSpPr>
        <p:spPr>
          <a:xfrm>
            <a:off x="1724088" y="6281928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D504C16-D7B1-4B1A-BD29-5F63709EFBC0}"/>
              </a:ext>
            </a:extLst>
          </p:cNvPr>
          <p:cNvSpPr/>
          <p:nvPr userDrawn="1"/>
        </p:nvSpPr>
        <p:spPr>
          <a:xfrm>
            <a:off x="230016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7BFC63B-0BE4-439A-A676-C1171E900B0F}"/>
              </a:ext>
            </a:extLst>
          </p:cNvPr>
          <p:cNvSpPr/>
          <p:nvPr userDrawn="1"/>
        </p:nvSpPr>
        <p:spPr>
          <a:xfrm>
            <a:off x="2876232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BAB1FD7-5A5C-40DF-9C8E-6FCB53B52D50}"/>
              </a:ext>
            </a:extLst>
          </p:cNvPr>
          <p:cNvSpPr/>
          <p:nvPr userDrawn="1"/>
        </p:nvSpPr>
        <p:spPr>
          <a:xfrm>
            <a:off x="3452304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E54DCBE-7693-49E1-A5FF-9553046ADC6C}"/>
              </a:ext>
            </a:extLst>
          </p:cNvPr>
          <p:cNvSpPr/>
          <p:nvPr userDrawn="1"/>
        </p:nvSpPr>
        <p:spPr>
          <a:xfrm>
            <a:off x="4028376" y="6281928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CBA41F1-ED75-4F55-BA4B-F88B6BBAD51B}"/>
              </a:ext>
            </a:extLst>
          </p:cNvPr>
          <p:cNvSpPr/>
          <p:nvPr userDrawn="1"/>
        </p:nvSpPr>
        <p:spPr>
          <a:xfrm>
            <a:off x="4604448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292027F-AAE9-4110-9FB9-9485D82493DC}"/>
              </a:ext>
            </a:extLst>
          </p:cNvPr>
          <p:cNvSpPr/>
          <p:nvPr userDrawn="1"/>
        </p:nvSpPr>
        <p:spPr>
          <a:xfrm>
            <a:off x="6743700" y="2837549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2D66ED17-6A8B-4750-B089-A49B6B7F23C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743700" y="6356350"/>
            <a:ext cx="1005116" cy="365125"/>
          </a:xfrm>
        </p:spPr>
        <p:txBody>
          <a:bodyPr lIns="0"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E0A74137-35DA-43A9-A740-435B3099BE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903029" y="6356350"/>
            <a:ext cx="2667000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B68A6459-3B6F-442B-914B-5A5522D327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711542" y="6356350"/>
            <a:ext cx="642257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20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61596BB-AB96-498E-9FC6-5A2AB545015E}"/>
              </a:ext>
            </a:extLst>
          </p:cNvPr>
          <p:cNvSpPr/>
          <p:nvPr userDrawn="1"/>
        </p:nvSpPr>
        <p:spPr>
          <a:xfrm>
            <a:off x="0" y="0"/>
            <a:ext cx="2133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340" y="1870710"/>
            <a:ext cx="5664200" cy="67437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9118C8-2BD4-4A40-BC58-4FE44DEC7363}"/>
              </a:ext>
            </a:extLst>
          </p:cNvPr>
          <p:cNvSpPr/>
          <p:nvPr userDrawn="1"/>
        </p:nvSpPr>
        <p:spPr>
          <a:xfrm>
            <a:off x="211836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D9616-1E71-41BB-8C88-7A8B2E678B19}"/>
              </a:ext>
            </a:extLst>
          </p:cNvPr>
          <p:cNvSpPr/>
          <p:nvPr userDrawn="1"/>
        </p:nvSpPr>
        <p:spPr>
          <a:xfrm>
            <a:off x="211836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C0C635-E6DB-4926-AB50-27C9523BA6D9}"/>
              </a:ext>
            </a:extLst>
          </p:cNvPr>
          <p:cNvSpPr/>
          <p:nvPr userDrawn="1"/>
        </p:nvSpPr>
        <p:spPr>
          <a:xfrm>
            <a:off x="211836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C2E78C-B45B-4FC7-8BA2-B26C3B4C1B7B}"/>
              </a:ext>
            </a:extLst>
          </p:cNvPr>
          <p:cNvSpPr/>
          <p:nvPr userDrawn="1"/>
        </p:nvSpPr>
        <p:spPr>
          <a:xfrm>
            <a:off x="211836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27586E-6CC4-43CF-85A4-5F1DEBF538EE}"/>
              </a:ext>
            </a:extLst>
          </p:cNvPr>
          <p:cNvSpPr/>
          <p:nvPr userDrawn="1"/>
        </p:nvSpPr>
        <p:spPr>
          <a:xfrm>
            <a:off x="211836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A87086-44EB-4B15-9068-C89D4316CCC4}"/>
              </a:ext>
            </a:extLst>
          </p:cNvPr>
          <p:cNvSpPr/>
          <p:nvPr userDrawn="1"/>
        </p:nvSpPr>
        <p:spPr>
          <a:xfrm>
            <a:off x="211836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DBA141-4D66-475C-A7A4-24D56F66EA01}"/>
              </a:ext>
            </a:extLst>
          </p:cNvPr>
          <p:cNvSpPr/>
          <p:nvPr userDrawn="1"/>
        </p:nvSpPr>
        <p:spPr>
          <a:xfrm>
            <a:off x="211836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36208B-40F2-466D-94DD-475C48CC33F1}"/>
              </a:ext>
            </a:extLst>
          </p:cNvPr>
          <p:cNvSpPr/>
          <p:nvPr userDrawn="1"/>
        </p:nvSpPr>
        <p:spPr>
          <a:xfrm>
            <a:off x="211836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A7F399-568C-49DE-BEA4-F1693AC34329}"/>
              </a:ext>
            </a:extLst>
          </p:cNvPr>
          <p:cNvSpPr/>
          <p:nvPr userDrawn="1"/>
        </p:nvSpPr>
        <p:spPr>
          <a:xfrm>
            <a:off x="211836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04A9B4-FE61-456D-821E-17BBAF611724}"/>
              </a:ext>
            </a:extLst>
          </p:cNvPr>
          <p:cNvSpPr/>
          <p:nvPr userDrawn="1"/>
        </p:nvSpPr>
        <p:spPr>
          <a:xfrm>
            <a:off x="211836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9149E0-1DA5-4D13-B672-D5D022B66892}"/>
              </a:ext>
            </a:extLst>
          </p:cNvPr>
          <p:cNvSpPr/>
          <p:nvPr userDrawn="1"/>
        </p:nvSpPr>
        <p:spPr>
          <a:xfrm>
            <a:off x="2118360" y="65151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4998EA-58DB-4394-B448-32D5476A0416}"/>
              </a:ext>
            </a:extLst>
          </p:cNvPr>
          <p:cNvSpPr/>
          <p:nvPr userDrawn="1"/>
        </p:nvSpPr>
        <p:spPr>
          <a:xfrm>
            <a:off x="211836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0B7785-DD94-4481-9BE0-30321A1E5D4F}"/>
              </a:ext>
            </a:extLst>
          </p:cNvPr>
          <p:cNvSpPr/>
          <p:nvPr userDrawn="1"/>
        </p:nvSpPr>
        <p:spPr>
          <a:xfrm>
            <a:off x="211836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CA73DF-3F6B-4A8B-BC96-5F0E8816759D}"/>
              </a:ext>
            </a:extLst>
          </p:cNvPr>
          <p:cNvSpPr/>
          <p:nvPr userDrawn="1"/>
        </p:nvSpPr>
        <p:spPr>
          <a:xfrm>
            <a:off x="2118360" y="54864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56AF0A-DC14-4B8A-B41C-950B659F5248}"/>
              </a:ext>
            </a:extLst>
          </p:cNvPr>
          <p:cNvSpPr/>
          <p:nvPr userDrawn="1"/>
        </p:nvSpPr>
        <p:spPr>
          <a:xfrm>
            <a:off x="211836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5D68D2-7542-4F1E-923A-0C6C255A8566}"/>
              </a:ext>
            </a:extLst>
          </p:cNvPr>
          <p:cNvSpPr/>
          <p:nvPr userDrawn="1"/>
        </p:nvSpPr>
        <p:spPr>
          <a:xfrm>
            <a:off x="211836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DD9ED3-7DCD-4E23-94F2-51C26D610A2B}"/>
              </a:ext>
            </a:extLst>
          </p:cNvPr>
          <p:cNvSpPr/>
          <p:nvPr userDrawn="1"/>
        </p:nvSpPr>
        <p:spPr>
          <a:xfrm>
            <a:off x="2118360" y="6858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ED83BD-EB0D-46BD-A015-91554B991642}"/>
              </a:ext>
            </a:extLst>
          </p:cNvPr>
          <p:cNvSpPr/>
          <p:nvPr userDrawn="1"/>
        </p:nvSpPr>
        <p:spPr>
          <a:xfrm>
            <a:off x="211836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9C2404-050F-4EF9-B5FD-333059A9D6FA}"/>
              </a:ext>
            </a:extLst>
          </p:cNvPr>
          <p:cNvSpPr/>
          <p:nvPr userDrawn="1"/>
        </p:nvSpPr>
        <p:spPr>
          <a:xfrm>
            <a:off x="2118360" y="17145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710FF2-3868-4BB0-AA0F-85DAD4623984}"/>
              </a:ext>
            </a:extLst>
          </p:cNvPr>
          <p:cNvSpPr/>
          <p:nvPr userDrawn="1"/>
        </p:nvSpPr>
        <p:spPr>
          <a:xfrm>
            <a:off x="2118360" y="20574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74585" y="2766221"/>
            <a:ext cx="6858002" cy="1325563"/>
          </a:xfrm>
        </p:spPr>
        <p:txBody>
          <a:bodyPr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A36FAFC0-63E1-4A5C-8C07-50890392F1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58940" y="1178560"/>
            <a:ext cx="1143000" cy="67437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D1D7F95-338B-478D-B221-D4C9EC5472B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98340" y="3506470"/>
            <a:ext cx="5664200" cy="67437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8">
            <a:extLst>
              <a:ext uri="{FF2B5EF4-FFF2-40B4-BE49-F238E27FC236}">
                <a16:creationId xmlns:a16="http://schemas.microsoft.com/office/drawing/2014/main" id="{D5AAA54C-0885-4221-AAAF-831C36B8C0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8940" y="2816860"/>
            <a:ext cx="1143000" cy="67437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07D1309E-F6F7-4FFB-BFBE-F2B34D49D2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98340" y="5157470"/>
            <a:ext cx="5664200" cy="67437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48">
            <a:extLst>
              <a:ext uri="{FF2B5EF4-FFF2-40B4-BE49-F238E27FC236}">
                <a16:creationId xmlns:a16="http://schemas.microsoft.com/office/drawing/2014/main" id="{020F4427-24B5-439F-BAD8-849395F5BD3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58940" y="4467860"/>
            <a:ext cx="1143000" cy="67437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7" name="Date Placeholder 3">
            <a:extLst>
              <a:ext uri="{FF2B5EF4-FFF2-40B4-BE49-F238E27FC236}">
                <a16:creationId xmlns:a16="http://schemas.microsoft.com/office/drawing/2014/main" id="{4B58E98B-B927-46C1-8ED3-11D1917EF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99460" y="6356350"/>
            <a:ext cx="27094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6CCE00AF-3769-40CD-9667-5C865AF00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3089" y="6356350"/>
            <a:ext cx="2253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D8C19DE6-07C2-43A2-A5EE-D0967E1F9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61596BB-AB96-498E-9FC6-5A2AB545015E}"/>
              </a:ext>
            </a:extLst>
          </p:cNvPr>
          <p:cNvSpPr/>
          <p:nvPr userDrawn="1"/>
        </p:nvSpPr>
        <p:spPr>
          <a:xfrm>
            <a:off x="0" y="0"/>
            <a:ext cx="2133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9118C8-2BD4-4A40-BC58-4FE44DEC7363}"/>
              </a:ext>
            </a:extLst>
          </p:cNvPr>
          <p:cNvSpPr/>
          <p:nvPr userDrawn="1"/>
        </p:nvSpPr>
        <p:spPr>
          <a:xfrm>
            <a:off x="211836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D9616-1E71-41BB-8C88-7A8B2E678B19}"/>
              </a:ext>
            </a:extLst>
          </p:cNvPr>
          <p:cNvSpPr/>
          <p:nvPr userDrawn="1"/>
        </p:nvSpPr>
        <p:spPr>
          <a:xfrm>
            <a:off x="211836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C0C635-E6DB-4926-AB50-27C9523BA6D9}"/>
              </a:ext>
            </a:extLst>
          </p:cNvPr>
          <p:cNvSpPr/>
          <p:nvPr userDrawn="1"/>
        </p:nvSpPr>
        <p:spPr>
          <a:xfrm>
            <a:off x="211836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C2E78C-B45B-4FC7-8BA2-B26C3B4C1B7B}"/>
              </a:ext>
            </a:extLst>
          </p:cNvPr>
          <p:cNvSpPr/>
          <p:nvPr userDrawn="1"/>
        </p:nvSpPr>
        <p:spPr>
          <a:xfrm>
            <a:off x="211836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27586E-6CC4-43CF-85A4-5F1DEBF538EE}"/>
              </a:ext>
            </a:extLst>
          </p:cNvPr>
          <p:cNvSpPr/>
          <p:nvPr userDrawn="1"/>
        </p:nvSpPr>
        <p:spPr>
          <a:xfrm>
            <a:off x="211836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A87086-44EB-4B15-9068-C89D4316CCC4}"/>
              </a:ext>
            </a:extLst>
          </p:cNvPr>
          <p:cNvSpPr/>
          <p:nvPr userDrawn="1"/>
        </p:nvSpPr>
        <p:spPr>
          <a:xfrm>
            <a:off x="211836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DBA141-4D66-475C-A7A4-24D56F66EA01}"/>
              </a:ext>
            </a:extLst>
          </p:cNvPr>
          <p:cNvSpPr/>
          <p:nvPr userDrawn="1"/>
        </p:nvSpPr>
        <p:spPr>
          <a:xfrm>
            <a:off x="211836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36208B-40F2-466D-94DD-475C48CC33F1}"/>
              </a:ext>
            </a:extLst>
          </p:cNvPr>
          <p:cNvSpPr/>
          <p:nvPr userDrawn="1"/>
        </p:nvSpPr>
        <p:spPr>
          <a:xfrm>
            <a:off x="211836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A7F399-568C-49DE-BEA4-F1693AC34329}"/>
              </a:ext>
            </a:extLst>
          </p:cNvPr>
          <p:cNvSpPr/>
          <p:nvPr userDrawn="1"/>
        </p:nvSpPr>
        <p:spPr>
          <a:xfrm>
            <a:off x="211836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04A9B4-FE61-456D-821E-17BBAF611724}"/>
              </a:ext>
            </a:extLst>
          </p:cNvPr>
          <p:cNvSpPr/>
          <p:nvPr userDrawn="1"/>
        </p:nvSpPr>
        <p:spPr>
          <a:xfrm>
            <a:off x="211836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9149E0-1DA5-4D13-B672-D5D022B66892}"/>
              </a:ext>
            </a:extLst>
          </p:cNvPr>
          <p:cNvSpPr/>
          <p:nvPr userDrawn="1"/>
        </p:nvSpPr>
        <p:spPr>
          <a:xfrm>
            <a:off x="2118360" y="65151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4998EA-58DB-4394-B448-32D5476A0416}"/>
              </a:ext>
            </a:extLst>
          </p:cNvPr>
          <p:cNvSpPr/>
          <p:nvPr userDrawn="1"/>
        </p:nvSpPr>
        <p:spPr>
          <a:xfrm>
            <a:off x="211836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0B7785-DD94-4481-9BE0-30321A1E5D4F}"/>
              </a:ext>
            </a:extLst>
          </p:cNvPr>
          <p:cNvSpPr/>
          <p:nvPr userDrawn="1"/>
        </p:nvSpPr>
        <p:spPr>
          <a:xfrm>
            <a:off x="211836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CA73DF-3F6B-4A8B-BC96-5F0E8816759D}"/>
              </a:ext>
            </a:extLst>
          </p:cNvPr>
          <p:cNvSpPr/>
          <p:nvPr userDrawn="1"/>
        </p:nvSpPr>
        <p:spPr>
          <a:xfrm>
            <a:off x="2118360" y="54864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56AF0A-DC14-4B8A-B41C-950B659F5248}"/>
              </a:ext>
            </a:extLst>
          </p:cNvPr>
          <p:cNvSpPr/>
          <p:nvPr userDrawn="1"/>
        </p:nvSpPr>
        <p:spPr>
          <a:xfrm>
            <a:off x="211836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5D68D2-7542-4F1E-923A-0C6C255A8566}"/>
              </a:ext>
            </a:extLst>
          </p:cNvPr>
          <p:cNvSpPr/>
          <p:nvPr userDrawn="1"/>
        </p:nvSpPr>
        <p:spPr>
          <a:xfrm>
            <a:off x="211836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DD9ED3-7DCD-4E23-94F2-51C26D610A2B}"/>
              </a:ext>
            </a:extLst>
          </p:cNvPr>
          <p:cNvSpPr/>
          <p:nvPr userDrawn="1"/>
        </p:nvSpPr>
        <p:spPr>
          <a:xfrm>
            <a:off x="2118360" y="6858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ED83BD-EB0D-46BD-A015-91554B991642}"/>
              </a:ext>
            </a:extLst>
          </p:cNvPr>
          <p:cNvSpPr/>
          <p:nvPr userDrawn="1"/>
        </p:nvSpPr>
        <p:spPr>
          <a:xfrm>
            <a:off x="211836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9C2404-050F-4EF9-B5FD-333059A9D6FA}"/>
              </a:ext>
            </a:extLst>
          </p:cNvPr>
          <p:cNvSpPr/>
          <p:nvPr userDrawn="1"/>
        </p:nvSpPr>
        <p:spPr>
          <a:xfrm>
            <a:off x="2118360" y="17145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710FF2-3868-4BB0-AA0F-85DAD4623984}"/>
              </a:ext>
            </a:extLst>
          </p:cNvPr>
          <p:cNvSpPr/>
          <p:nvPr userDrawn="1"/>
        </p:nvSpPr>
        <p:spPr>
          <a:xfrm>
            <a:off x="2118360" y="20574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74585" y="2766221"/>
            <a:ext cx="6858002" cy="1325563"/>
          </a:xfrm>
        </p:spPr>
        <p:txBody>
          <a:bodyPr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Date Placeholder 3">
            <a:extLst>
              <a:ext uri="{FF2B5EF4-FFF2-40B4-BE49-F238E27FC236}">
                <a16:creationId xmlns:a16="http://schemas.microsoft.com/office/drawing/2014/main" id="{4B58E98B-B927-46C1-8ED3-11D1917EF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99460" y="6356350"/>
            <a:ext cx="27094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6CCE00AF-3769-40CD-9667-5C865AF00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3089" y="6356350"/>
            <a:ext cx="2253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D8C19DE6-07C2-43A2-A5EE-D0967E1F9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629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1A29850-9B3D-49F0-9198-80F35FD55140}"/>
              </a:ext>
            </a:extLst>
          </p:cNvPr>
          <p:cNvSpPr/>
          <p:nvPr userDrawn="1"/>
        </p:nvSpPr>
        <p:spPr>
          <a:xfrm>
            <a:off x="5222748" y="0"/>
            <a:ext cx="1746503" cy="17556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0672AB-65F9-4533-9452-7872A8E7C3BC}"/>
              </a:ext>
            </a:extLst>
          </p:cNvPr>
          <p:cNvSpPr/>
          <p:nvPr userDrawn="1"/>
        </p:nvSpPr>
        <p:spPr>
          <a:xfrm>
            <a:off x="1740916" y="0"/>
            <a:ext cx="1746504" cy="17556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20BF50-7B12-496A-986A-AF0B9880118F}"/>
              </a:ext>
            </a:extLst>
          </p:cNvPr>
          <p:cNvSpPr/>
          <p:nvPr userDrawn="1"/>
        </p:nvSpPr>
        <p:spPr>
          <a:xfrm>
            <a:off x="0" y="0"/>
            <a:ext cx="1746504" cy="1755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556028-47A8-47AD-A7ED-1CB2252FBE3D}"/>
              </a:ext>
            </a:extLst>
          </p:cNvPr>
          <p:cNvSpPr/>
          <p:nvPr userDrawn="1"/>
        </p:nvSpPr>
        <p:spPr>
          <a:xfrm>
            <a:off x="10445496" y="0"/>
            <a:ext cx="1746504" cy="17556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7570CE-A79F-452C-A098-5DE30EBBC6FB}"/>
              </a:ext>
            </a:extLst>
          </p:cNvPr>
          <p:cNvSpPr/>
          <p:nvPr userDrawn="1"/>
        </p:nvSpPr>
        <p:spPr>
          <a:xfrm>
            <a:off x="1740916" y="1733044"/>
            <a:ext cx="1746504" cy="1755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3866FD-426E-414F-B17B-F648AF71EA9B}"/>
              </a:ext>
            </a:extLst>
          </p:cNvPr>
          <p:cNvSpPr/>
          <p:nvPr userDrawn="1"/>
        </p:nvSpPr>
        <p:spPr>
          <a:xfrm>
            <a:off x="0" y="1733044"/>
            <a:ext cx="1746504" cy="17556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B0C63F-EAB3-44FC-B94D-C69BCBD26EBB}"/>
              </a:ext>
            </a:extLst>
          </p:cNvPr>
          <p:cNvSpPr/>
          <p:nvPr userDrawn="1"/>
        </p:nvSpPr>
        <p:spPr>
          <a:xfrm>
            <a:off x="8704580" y="1733044"/>
            <a:ext cx="1746504" cy="17556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9B1BFC-C4E4-428C-A63D-1780C528C70E}"/>
              </a:ext>
            </a:extLst>
          </p:cNvPr>
          <p:cNvSpPr/>
          <p:nvPr userDrawn="1"/>
        </p:nvSpPr>
        <p:spPr>
          <a:xfrm>
            <a:off x="5222748" y="1733044"/>
            <a:ext cx="1746504" cy="1755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506793-EC4D-4DB9-A0A1-CC46BD8565D8}"/>
              </a:ext>
            </a:extLst>
          </p:cNvPr>
          <p:cNvSpPr/>
          <p:nvPr userDrawn="1"/>
        </p:nvSpPr>
        <p:spPr>
          <a:xfrm>
            <a:off x="10451084" y="1733044"/>
            <a:ext cx="1740916" cy="17556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BD3197-9B69-4E3D-9A01-662F1F8E514B}"/>
              </a:ext>
            </a:extLst>
          </p:cNvPr>
          <p:cNvSpPr/>
          <p:nvPr userDrawn="1"/>
        </p:nvSpPr>
        <p:spPr>
          <a:xfrm>
            <a:off x="3481832" y="1733044"/>
            <a:ext cx="1746504" cy="17556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720" y="3870960"/>
            <a:ext cx="9052560" cy="13636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9720" y="5405755"/>
            <a:ext cx="9052560" cy="47688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52">
            <a:extLst>
              <a:ext uri="{FF2B5EF4-FFF2-40B4-BE49-F238E27FC236}">
                <a16:creationId xmlns:a16="http://schemas.microsoft.com/office/drawing/2014/main" id="{AEBBD699-238F-487D-A094-5E479CCCCD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81832" y="0"/>
            <a:ext cx="1740916" cy="1733044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52">
            <a:extLst>
              <a:ext uri="{FF2B5EF4-FFF2-40B4-BE49-F238E27FC236}">
                <a16:creationId xmlns:a16="http://schemas.microsoft.com/office/drawing/2014/main" id="{6A29DD5B-55DC-47F4-8032-1E78B3A990B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04580" y="0"/>
            <a:ext cx="1746504" cy="1733044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52">
            <a:extLst>
              <a:ext uri="{FF2B5EF4-FFF2-40B4-BE49-F238E27FC236}">
                <a16:creationId xmlns:a16="http://schemas.microsoft.com/office/drawing/2014/main" id="{DF373D3C-15A7-41D7-A80E-63E14EA87B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69252" y="1733044"/>
            <a:ext cx="1735328" cy="1755648"/>
          </a:xfrm>
          <a:custGeom>
            <a:avLst/>
            <a:gdLst>
              <a:gd name="connsiteX0" fmla="*/ 0 w 1719072"/>
              <a:gd name="connsiteY0" fmla="*/ 0 h 1708970"/>
              <a:gd name="connsiteX1" fmla="*/ 1719072 w 1719072"/>
              <a:gd name="connsiteY1" fmla="*/ 0 h 1708970"/>
              <a:gd name="connsiteX2" fmla="*/ 1719072 w 1719072"/>
              <a:gd name="connsiteY2" fmla="*/ 1708970 h 1708970"/>
              <a:gd name="connsiteX3" fmla="*/ 0 w 1719072"/>
              <a:gd name="connsiteY3" fmla="*/ 1708970 h 170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08970">
                <a:moveTo>
                  <a:pt x="0" y="0"/>
                </a:moveTo>
                <a:lnTo>
                  <a:pt x="1719072" y="0"/>
                </a:lnTo>
                <a:lnTo>
                  <a:pt x="1719072" y="1708970"/>
                </a:lnTo>
                <a:lnTo>
                  <a:pt x="0" y="1708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FEFBC2-5C67-4F2E-8B5F-6AAF8656FBA4}"/>
              </a:ext>
            </a:extLst>
          </p:cNvPr>
          <p:cNvSpPr/>
          <p:nvPr userDrawn="1"/>
        </p:nvSpPr>
        <p:spPr>
          <a:xfrm>
            <a:off x="6969250" y="0"/>
            <a:ext cx="1740917" cy="1733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91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9138" y="6356350"/>
            <a:ext cx="783776" cy="365125"/>
          </a:xfrm>
        </p:spPr>
        <p:txBody>
          <a:bodyPr lIns="0"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8">
            <a:extLst>
              <a:ext uri="{FF2B5EF4-FFF2-40B4-BE49-F238E27FC236}">
                <a16:creationId xmlns:a16="http://schemas.microsoft.com/office/drawing/2014/main" id="{F5B0F680-047E-4915-A8F5-EFB05A62D5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3175" y="607060"/>
            <a:ext cx="6082549" cy="625474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C3D54C-F4F9-4FBF-80F6-F45EFD6A2CFF}"/>
              </a:ext>
            </a:extLst>
          </p:cNvPr>
          <p:cNvSpPr/>
          <p:nvPr userDrawn="1"/>
        </p:nvSpPr>
        <p:spPr>
          <a:xfrm>
            <a:off x="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70E28C-9E20-435C-99D0-48CF2909019B}"/>
              </a:ext>
            </a:extLst>
          </p:cNvPr>
          <p:cNvSpPr/>
          <p:nvPr userDrawn="1"/>
        </p:nvSpPr>
        <p:spPr>
          <a:xfrm>
            <a:off x="1213390" y="0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06EA5A-9289-4E46-9AB8-457FE7AD1491}"/>
              </a:ext>
            </a:extLst>
          </p:cNvPr>
          <p:cNvSpPr/>
          <p:nvPr userDrawn="1"/>
        </p:nvSpPr>
        <p:spPr>
          <a:xfrm>
            <a:off x="1820085" y="0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425AF3-AF4E-4334-8EF6-9C9C36BFF6E9}"/>
              </a:ext>
            </a:extLst>
          </p:cNvPr>
          <p:cNvSpPr/>
          <p:nvPr userDrawn="1"/>
        </p:nvSpPr>
        <p:spPr>
          <a:xfrm>
            <a:off x="242678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44959B-5FB7-4710-8EB4-C6F2E27C47D4}"/>
              </a:ext>
            </a:extLst>
          </p:cNvPr>
          <p:cNvSpPr/>
          <p:nvPr userDrawn="1"/>
        </p:nvSpPr>
        <p:spPr>
          <a:xfrm>
            <a:off x="3033475" y="0"/>
            <a:ext cx="607060" cy="60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72CBB0-055F-4C86-A198-4CCA83E0D07C}"/>
              </a:ext>
            </a:extLst>
          </p:cNvPr>
          <p:cNvSpPr/>
          <p:nvPr userDrawn="1"/>
        </p:nvSpPr>
        <p:spPr>
          <a:xfrm>
            <a:off x="3640170" y="0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507067-9434-4548-88C1-96187DB5A02A}"/>
              </a:ext>
            </a:extLst>
          </p:cNvPr>
          <p:cNvSpPr/>
          <p:nvPr userDrawn="1"/>
        </p:nvSpPr>
        <p:spPr>
          <a:xfrm>
            <a:off x="4246865" y="0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ACD849-640F-48CE-8342-1AE774134F52}"/>
              </a:ext>
            </a:extLst>
          </p:cNvPr>
          <p:cNvSpPr/>
          <p:nvPr userDrawn="1"/>
        </p:nvSpPr>
        <p:spPr>
          <a:xfrm>
            <a:off x="485356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195952-CF8E-4D15-9CC8-CA4743A73453}"/>
              </a:ext>
            </a:extLst>
          </p:cNvPr>
          <p:cNvSpPr/>
          <p:nvPr userDrawn="1"/>
        </p:nvSpPr>
        <p:spPr>
          <a:xfrm>
            <a:off x="5460256" y="0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1A4A50-99ED-4ED2-8288-09A681E55857}"/>
              </a:ext>
            </a:extLst>
          </p:cNvPr>
          <p:cNvSpPr/>
          <p:nvPr userDrawn="1"/>
        </p:nvSpPr>
        <p:spPr>
          <a:xfrm>
            <a:off x="606695" y="0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5E24E4D-15D7-4BF5-9092-BD4E86DB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0" y="3219450"/>
            <a:ext cx="4603750" cy="1343025"/>
          </a:xfrm>
        </p:spPr>
        <p:txBody>
          <a:bodyPr lIns="0" anchor="t">
            <a:normAutofit/>
          </a:bodyPr>
          <a:lstStyle>
            <a:lvl1pPr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7093093-F077-4A1D-A6ED-946369A58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3700" y="4589463"/>
            <a:ext cx="4603750" cy="1500187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93E355-5671-4FE4-8958-99FC40EF5B1D}"/>
              </a:ext>
            </a:extLst>
          </p:cNvPr>
          <p:cNvSpPr/>
          <p:nvPr userDrawn="1"/>
        </p:nvSpPr>
        <p:spPr>
          <a:xfrm>
            <a:off x="6743700" y="2850249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F3D699E8-339D-4753-8032-13F328CF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47214" y="6356350"/>
            <a:ext cx="2808515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C24FE381-D866-4C7F-95D5-4CF34B3A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0030" y="6356350"/>
            <a:ext cx="78377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295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0B973DC-FC8B-48F4-9A50-A679872638A6}"/>
              </a:ext>
            </a:extLst>
          </p:cNvPr>
          <p:cNvSpPr/>
          <p:nvPr userDrawn="1"/>
        </p:nvSpPr>
        <p:spPr>
          <a:xfrm>
            <a:off x="0" y="0"/>
            <a:ext cx="1905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651245-F8FA-4280-86E8-A02EA6F9D183}"/>
              </a:ext>
            </a:extLst>
          </p:cNvPr>
          <p:cNvSpPr/>
          <p:nvPr userDrawn="1"/>
        </p:nvSpPr>
        <p:spPr>
          <a:xfrm>
            <a:off x="1905000" y="3429000"/>
            <a:ext cx="3429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243009-72E0-4065-A4ED-BF9024B3D4FB}"/>
              </a:ext>
            </a:extLst>
          </p:cNvPr>
          <p:cNvSpPr/>
          <p:nvPr userDrawn="1"/>
        </p:nvSpPr>
        <p:spPr>
          <a:xfrm>
            <a:off x="5334000" y="0"/>
            <a:ext cx="3429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5E1145-BC25-4AC5-8B8D-8AECD11F1713}"/>
              </a:ext>
            </a:extLst>
          </p:cNvPr>
          <p:cNvSpPr/>
          <p:nvPr userDrawn="1"/>
        </p:nvSpPr>
        <p:spPr>
          <a:xfrm>
            <a:off x="8763000" y="3429000"/>
            <a:ext cx="3429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79F851B1-E044-41C4-88D1-6BA4FBC839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EEE85C52-E5BA-4142-AE8D-7B357E4A47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34000" y="342900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424B8959-FF9C-453C-8179-A0BF8D392B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63000" y="0"/>
            <a:ext cx="3429000" cy="3429000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F2D93AE-80E9-4043-9384-F0F06D65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476501" y="2766221"/>
            <a:ext cx="6858002" cy="1325563"/>
          </a:xfrm>
        </p:spPr>
        <p:txBody>
          <a:bodyPr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718" y="4697806"/>
            <a:ext cx="2800350" cy="89138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9D493CB6-06D1-4AD2-924D-64007FFFAC0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01931" y="4697805"/>
            <a:ext cx="2800351" cy="89138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D5B991DB-A408-4F6D-A8D0-5167D1E3076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623718" y="1268809"/>
            <a:ext cx="2853532" cy="891383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Date Placeholder 6">
            <a:extLst>
              <a:ext uri="{FF2B5EF4-FFF2-40B4-BE49-F238E27FC236}">
                <a16:creationId xmlns:a16="http://schemas.microsoft.com/office/drawing/2014/main" id="{CAE1BB52-31E7-4A74-9ED4-FDD92237639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194718" y="6356350"/>
            <a:ext cx="9839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EAF5ABA9-E5E2-43E4-ACD5-994ABC0856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334000" y="6356350"/>
            <a:ext cx="3429000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40AEA096-23EC-471A-85DB-52788D8475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711542" y="6356350"/>
            <a:ext cx="642257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50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466" y="41604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80666" y="4160451"/>
            <a:ext cx="608493" cy="201776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4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6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8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50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22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4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6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8435" y="3658480"/>
            <a:ext cx="393192" cy="390677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10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82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4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6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8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70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2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4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6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8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30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2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4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6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8435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90430" y="3658480"/>
            <a:ext cx="393192" cy="393192"/>
          </a:xfr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BD315BE3-66BC-448E-AC25-B8B59C80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0952" y="629616"/>
            <a:ext cx="6550096" cy="1325563"/>
          </a:xfrm>
        </p:spPr>
        <p:txBody>
          <a:bodyPr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791A8F7-D0D7-459C-816C-06A776192CF1}"/>
              </a:ext>
            </a:extLst>
          </p:cNvPr>
          <p:cNvSpPr/>
          <p:nvPr userDrawn="1"/>
        </p:nvSpPr>
        <p:spPr>
          <a:xfrm>
            <a:off x="5017194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3CFF470-94CA-4087-8B57-84A251AB5728}"/>
              </a:ext>
            </a:extLst>
          </p:cNvPr>
          <p:cNvSpPr/>
          <p:nvPr userDrawn="1"/>
        </p:nvSpPr>
        <p:spPr>
          <a:xfrm>
            <a:off x="430045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741B3D2-0E68-4CDE-B746-65D383DA0EF1}"/>
              </a:ext>
            </a:extLst>
          </p:cNvPr>
          <p:cNvSpPr/>
          <p:nvPr userDrawn="1"/>
        </p:nvSpPr>
        <p:spPr>
          <a:xfrm>
            <a:off x="5375565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24D9BB9-0D5B-45D1-A9B9-F8985612AD6E}"/>
              </a:ext>
            </a:extLst>
          </p:cNvPr>
          <p:cNvSpPr/>
          <p:nvPr userDrawn="1"/>
        </p:nvSpPr>
        <p:spPr>
          <a:xfrm>
            <a:off x="358371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B714EE5-FC7B-4FDA-88D7-B7DB551EA274}"/>
              </a:ext>
            </a:extLst>
          </p:cNvPr>
          <p:cNvSpPr/>
          <p:nvPr userDrawn="1"/>
        </p:nvSpPr>
        <p:spPr>
          <a:xfrm>
            <a:off x="286696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6984438-C7B6-469B-A0A3-F7C9F2CC6DBD}"/>
              </a:ext>
            </a:extLst>
          </p:cNvPr>
          <p:cNvSpPr/>
          <p:nvPr userDrawn="1"/>
        </p:nvSpPr>
        <p:spPr>
          <a:xfrm>
            <a:off x="215022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7EBFF5E-9DF7-4591-AC16-CB1D6AE0D25A}"/>
              </a:ext>
            </a:extLst>
          </p:cNvPr>
          <p:cNvSpPr/>
          <p:nvPr userDrawn="1"/>
        </p:nvSpPr>
        <p:spPr>
          <a:xfrm>
            <a:off x="3225339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E0EA42-935D-43B4-AB8D-FDC3007FD20C}"/>
              </a:ext>
            </a:extLst>
          </p:cNvPr>
          <p:cNvSpPr/>
          <p:nvPr userDrawn="1"/>
        </p:nvSpPr>
        <p:spPr>
          <a:xfrm>
            <a:off x="1791855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DD61E09-E863-45B9-9F49-02EA501C578E}"/>
              </a:ext>
            </a:extLst>
          </p:cNvPr>
          <p:cNvSpPr/>
          <p:nvPr userDrawn="1"/>
        </p:nvSpPr>
        <p:spPr>
          <a:xfrm>
            <a:off x="1433484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2DB4680-C46B-45C0-9514-7B5E0B10E393}"/>
              </a:ext>
            </a:extLst>
          </p:cNvPr>
          <p:cNvSpPr/>
          <p:nvPr userDrawn="1"/>
        </p:nvSpPr>
        <p:spPr>
          <a:xfrm>
            <a:off x="6092307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AAA84B2-8B6A-4266-8305-9222B397D900}"/>
              </a:ext>
            </a:extLst>
          </p:cNvPr>
          <p:cNvSpPr/>
          <p:nvPr userDrawn="1"/>
        </p:nvSpPr>
        <p:spPr>
          <a:xfrm>
            <a:off x="358371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288CF74-DD4A-450A-A6CE-FD0BAFADE3CC}"/>
              </a:ext>
            </a:extLst>
          </p:cNvPr>
          <p:cNvSpPr/>
          <p:nvPr userDrawn="1"/>
        </p:nvSpPr>
        <p:spPr>
          <a:xfrm>
            <a:off x="4658823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CC73489-9E12-4EC4-BFC7-9BB5C27C2E1F}"/>
              </a:ext>
            </a:extLst>
          </p:cNvPr>
          <p:cNvSpPr/>
          <p:nvPr userDrawn="1"/>
        </p:nvSpPr>
        <p:spPr>
          <a:xfrm>
            <a:off x="1075113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2658D15-43FF-4F4D-AAE7-4B9122899193}"/>
              </a:ext>
            </a:extLst>
          </p:cNvPr>
          <p:cNvSpPr/>
          <p:nvPr userDrawn="1"/>
        </p:nvSpPr>
        <p:spPr>
          <a:xfrm>
            <a:off x="250859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FA77309-00B7-459D-BA45-EE1AEAA3B0CD}"/>
              </a:ext>
            </a:extLst>
          </p:cNvPr>
          <p:cNvSpPr/>
          <p:nvPr userDrawn="1"/>
        </p:nvSpPr>
        <p:spPr>
          <a:xfrm>
            <a:off x="716742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0775FA4-041A-45A7-8F49-9CBD363A28BB}"/>
              </a:ext>
            </a:extLst>
          </p:cNvPr>
          <p:cNvSpPr/>
          <p:nvPr userDrawn="1"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508D4AD-2238-4B32-B766-397DD7A6E429}"/>
              </a:ext>
            </a:extLst>
          </p:cNvPr>
          <p:cNvSpPr/>
          <p:nvPr userDrawn="1"/>
        </p:nvSpPr>
        <p:spPr>
          <a:xfrm>
            <a:off x="5733936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4B50382-516D-4475-956A-F7F9FD3E08E3}"/>
              </a:ext>
            </a:extLst>
          </p:cNvPr>
          <p:cNvSpPr/>
          <p:nvPr userDrawn="1"/>
        </p:nvSpPr>
        <p:spPr>
          <a:xfrm>
            <a:off x="3942081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399009F-0A9E-4E2F-B4EF-3ECF21378479}"/>
              </a:ext>
            </a:extLst>
          </p:cNvPr>
          <p:cNvSpPr/>
          <p:nvPr userDrawn="1"/>
        </p:nvSpPr>
        <p:spPr>
          <a:xfrm>
            <a:off x="1146787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CFBE686-CBC8-41CE-B11B-CF0C378E6EDE}"/>
              </a:ext>
            </a:extLst>
          </p:cNvPr>
          <p:cNvSpPr/>
          <p:nvPr userDrawn="1"/>
        </p:nvSpPr>
        <p:spPr>
          <a:xfrm>
            <a:off x="1075113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8450F92-73B1-46EB-A8BC-80B995ED31D0}"/>
              </a:ext>
            </a:extLst>
          </p:cNvPr>
          <p:cNvSpPr/>
          <p:nvPr userDrawn="1"/>
        </p:nvSpPr>
        <p:spPr>
          <a:xfrm>
            <a:off x="1182624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7EBDAD3-E952-4A8E-8DCF-BAD616AE8FD0}"/>
              </a:ext>
            </a:extLst>
          </p:cNvPr>
          <p:cNvSpPr/>
          <p:nvPr userDrawn="1"/>
        </p:nvSpPr>
        <p:spPr>
          <a:xfrm>
            <a:off x="10034388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135B39D-DCFF-48D1-B7C8-418310C34B9F}"/>
              </a:ext>
            </a:extLst>
          </p:cNvPr>
          <p:cNvSpPr/>
          <p:nvPr userDrawn="1"/>
        </p:nvSpPr>
        <p:spPr>
          <a:xfrm>
            <a:off x="931764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66893CC-18D8-4978-98A0-9F0F1A58F70F}"/>
              </a:ext>
            </a:extLst>
          </p:cNvPr>
          <p:cNvSpPr/>
          <p:nvPr userDrawn="1"/>
        </p:nvSpPr>
        <p:spPr>
          <a:xfrm>
            <a:off x="8600904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59803DA-84F5-4810-9D67-82851BBBF7B7}"/>
              </a:ext>
            </a:extLst>
          </p:cNvPr>
          <p:cNvSpPr/>
          <p:nvPr userDrawn="1"/>
        </p:nvSpPr>
        <p:spPr>
          <a:xfrm>
            <a:off x="967601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9BDBED-FA8E-4080-8786-5B97A485DDB6}"/>
              </a:ext>
            </a:extLst>
          </p:cNvPr>
          <p:cNvSpPr/>
          <p:nvPr userDrawn="1"/>
        </p:nvSpPr>
        <p:spPr>
          <a:xfrm>
            <a:off x="8242533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3328E7-2083-4FC9-B32F-1FED3CDFFF3B}"/>
              </a:ext>
            </a:extLst>
          </p:cNvPr>
          <p:cNvSpPr/>
          <p:nvPr userDrawn="1"/>
        </p:nvSpPr>
        <p:spPr>
          <a:xfrm>
            <a:off x="7884162" y="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7D29CBA-4952-44B4-A695-45B4490EEB8D}"/>
              </a:ext>
            </a:extLst>
          </p:cNvPr>
          <p:cNvSpPr/>
          <p:nvPr userDrawn="1"/>
        </p:nvSpPr>
        <p:spPr>
          <a:xfrm>
            <a:off x="6809049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5338F58-85B5-4095-931F-DE4D676A6192}"/>
              </a:ext>
            </a:extLst>
          </p:cNvPr>
          <p:cNvSpPr/>
          <p:nvPr userDrawn="1"/>
        </p:nvSpPr>
        <p:spPr>
          <a:xfrm>
            <a:off x="11109501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2101AC6-3DF3-44E3-8F37-4D420EFB890E}"/>
              </a:ext>
            </a:extLst>
          </p:cNvPr>
          <p:cNvSpPr/>
          <p:nvPr userDrawn="1"/>
        </p:nvSpPr>
        <p:spPr>
          <a:xfrm>
            <a:off x="7525791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3E958D7-1972-40AD-A538-8302A14984AB}"/>
              </a:ext>
            </a:extLst>
          </p:cNvPr>
          <p:cNvSpPr/>
          <p:nvPr userDrawn="1"/>
        </p:nvSpPr>
        <p:spPr>
          <a:xfrm>
            <a:off x="8959275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AAD3289-DEFC-4EC6-BF0C-2B56CE1CD19B}"/>
              </a:ext>
            </a:extLst>
          </p:cNvPr>
          <p:cNvSpPr/>
          <p:nvPr userDrawn="1"/>
        </p:nvSpPr>
        <p:spPr>
          <a:xfrm>
            <a:off x="716742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EA5B12A-0ADE-4B3A-A74C-D3487E40A7C4}"/>
              </a:ext>
            </a:extLst>
          </p:cNvPr>
          <p:cNvSpPr/>
          <p:nvPr userDrawn="1"/>
        </p:nvSpPr>
        <p:spPr>
          <a:xfrm>
            <a:off x="645067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23D27DE-07B7-4053-A551-3515F702FECE}"/>
              </a:ext>
            </a:extLst>
          </p:cNvPr>
          <p:cNvSpPr/>
          <p:nvPr userDrawn="1"/>
        </p:nvSpPr>
        <p:spPr>
          <a:xfrm>
            <a:off x="10392759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Date Placeholder 3">
            <a:extLst>
              <a:ext uri="{FF2B5EF4-FFF2-40B4-BE49-F238E27FC236}">
                <a16:creationId xmlns:a16="http://schemas.microsoft.com/office/drawing/2014/main" id="{DAAD24F3-0234-4B5A-84DA-945939E26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6" name="Footer Placeholder 4">
            <a:extLst>
              <a:ext uri="{FF2B5EF4-FFF2-40B4-BE49-F238E27FC236}">
                <a16:creationId xmlns:a16="http://schemas.microsoft.com/office/drawing/2014/main" id="{664012DC-ACEF-433E-A505-4617F7A7E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7" name="Slide Number Placeholder 5">
            <a:extLst>
              <a:ext uri="{FF2B5EF4-FFF2-40B4-BE49-F238E27FC236}">
                <a16:creationId xmlns:a16="http://schemas.microsoft.com/office/drawing/2014/main" id="{58602E04-6AE9-4AB4-8C82-ADECCA2FC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766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, Content, and Framed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2348BA8A-9E10-4BDA-92EB-6C1021EBD8BB}"/>
              </a:ext>
            </a:extLst>
          </p:cNvPr>
          <p:cNvSpPr/>
          <p:nvPr userDrawn="1"/>
        </p:nvSpPr>
        <p:spPr>
          <a:xfrm>
            <a:off x="7583424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DD1FBBA-C4C1-423C-8D85-CC2FA3147C8D}"/>
              </a:ext>
            </a:extLst>
          </p:cNvPr>
          <p:cNvSpPr/>
          <p:nvPr userDrawn="1"/>
        </p:nvSpPr>
        <p:spPr>
          <a:xfrm>
            <a:off x="7007352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Picture Placeholder 106">
            <a:extLst>
              <a:ext uri="{FF2B5EF4-FFF2-40B4-BE49-F238E27FC236}">
                <a16:creationId xmlns:a16="http://schemas.microsoft.com/office/drawing/2014/main" id="{C1039393-3B8E-4456-97AA-ADBC180100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7351" y="572886"/>
            <a:ext cx="4608577" cy="570904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786" y="1047146"/>
            <a:ext cx="4603750" cy="955826"/>
          </a:xfrm>
        </p:spPr>
        <p:txBody>
          <a:bodyPr lIns="0" anchor="t">
            <a:no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301" y="3202442"/>
            <a:ext cx="2001667" cy="747216"/>
          </a:xfrm>
        </p:spPr>
        <p:txBody>
          <a:bodyPr lIns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B87F0D-3BAB-446D-B8D9-08B2C2BB3BD7}"/>
              </a:ext>
            </a:extLst>
          </p:cNvPr>
          <p:cNvSpPr/>
          <p:nvPr userDrawn="1"/>
        </p:nvSpPr>
        <p:spPr>
          <a:xfrm>
            <a:off x="643128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04AEEB-DA23-4423-A0A2-D2E04125C4A7}"/>
              </a:ext>
            </a:extLst>
          </p:cNvPr>
          <p:cNvSpPr/>
          <p:nvPr userDrawn="1"/>
        </p:nvSpPr>
        <p:spPr>
          <a:xfrm>
            <a:off x="6431280" y="572886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058B74-EF5C-4574-9B30-072FA59B9B21}"/>
              </a:ext>
            </a:extLst>
          </p:cNvPr>
          <p:cNvSpPr/>
          <p:nvPr userDrawn="1"/>
        </p:nvSpPr>
        <p:spPr>
          <a:xfrm>
            <a:off x="6431280" y="1145772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E24787-0FCF-4199-AB93-6593FE032C55}"/>
              </a:ext>
            </a:extLst>
          </p:cNvPr>
          <p:cNvSpPr/>
          <p:nvPr userDrawn="1"/>
        </p:nvSpPr>
        <p:spPr>
          <a:xfrm>
            <a:off x="6431280" y="1718658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44E538-795F-4C68-9305-B6955DBC7F5D}"/>
              </a:ext>
            </a:extLst>
          </p:cNvPr>
          <p:cNvSpPr/>
          <p:nvPr userDrawn="1"/>
        </p:nvSpPr>
        <p:spPr>
          <a:xfrm>
            <a:off x="6431280" y="2291544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A0463E-1142-44E9-8CB3-9F22F5DF78A8}"/>
              </a:ext>
            </a:extLst>
          </p:cNvPr>
          <p:cNvSpPr/>
          <p:nvPr userDrawn="1"/>
        </p:nvSpPr>
        <p:spPr>
          <a:xfrm>
            <a:off x="6431280" y="286443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898DBE-884D-4A00-AF2F-4295EAF41E13}"/>
              </a:ext>
            </a:extLst>
          </p:cNvPr>
          <p:cNvSpPr/>
          <p:nvPr userDrawn="1"/>
        </p:nvSpPr>
        <p:spPr>
          <a:xfrm>
            <a:off x="6431280" y="3437316"/>
            <a:ext cx="576072" cy="576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AB5AC4-C502-4D78-A602-3027D20AB33A}"/>
              </a:ext>
            </a:extLst>
          </p:cNvPr>
          <p:cNvSpPr/>
          <p:nvPr userDrawn="1"/>
        </p:nvSpPr>
        <p:spPr>
          <a:xfrm>
            <a:off x="6431280" y="4010202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F81845-E621-4070-9AD6-1F40FFDD82E2}"/>
              </a:ext>
            </a:extLst>
          </p:cNvPr>
          <p:cNvSpPr/>
          <p:nvPr userDrawn="1"/>
        </p:nvSpPr>
        <p:spPr>
          <a:xfrm>
            <a:off x="6431280" y="458308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190B9C-4A97-4EDC-9CBD-A68122AE2419}"/>
              </a:ext>
            </a:extLst>
          </p:cNvPr>
          <p:cNvSpPr/>
          <p:nvPr userDrawn="1"/>
        </p:nvSpPr>
        <p:spPr>
          <a:xfrm>
            <a:off x="6431280" y="5155974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0346E6-78BF-48E9-8EF6-B77BAA49AADA}"/>
              </a:ext>
            </a:extLst>
          </p:cNvPr>
          <p:cNvSpPr/>
          <p:nvPr userDrawn="1"/>
        </p:nvSpPr>
        <p:spPr>
          <a:xfrm>
            <a:off x="6431280" y="572886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A3902D-54BA-48ED-8547-8856B4F50D2D}"/>
              </a:ext>
            </a:extLst>
          </p:cNvPr>
          <p:cNvSpPr/>
          <p:nvPr userDrawn="1"/>
        </p:nvSpPr>
        <p:spPr>
          <a:xfrm>
            <a:off x="643128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5555D5-968D-4715-BA22-C95642914BC2}"/>
              </a:ext>
            </a:extLst>
          </p:cNvPr>
          <p:cNvSpPr/>
          <p:nvPr userDrawn="1"/>
        </p:nvSpPr>
        <p:spPr>
          <a:xfrm>
            <a:off x="7007352" y="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F24F0F4-135E-4625-9A8E-38755078B5E7}"/>
              </a:ext>
            </a:extLst>
          </p:cNvPr>
          <p:cNvSpPr/>
          <p:nvPr userDrawn="1"/>
        </p:nvSpPr>
        <p:spPr>
          <a:xfrm>
            <a:off x="7583424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969E72-FA7B-4358-8C46-7F15CF01A747}"/>
              </a:ext>
            </a:extLst>
          </p:cNvPr>
          <p:cNvSpPr/>
          <p:nvPr userDrawn="1"/>
        </p:nvSpPr>
        <p:spPr>
          <a:xfrm>
            <a:off x="8159496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F9FDD1-1288-44CD-9C55-6CE3B2FB39F9}"/>
              </a:ext>
            </a:extLst>
          </p:cNvPr>
          <p:cNvSpPr/>
          <p:nvPr userDrawn="1"/>
        </p:nvSpPr>
        <p:spPr>
          <a:xfrm>
            <a:off x="8735568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30AC56B-D539-45B3-AD66-457D7D874CD8}"/>
              </a:ext>
            </a:extLst>
          </p:cNvPr>
          <p:cNvSpPr/>
          <p:nvPr userDrawn="1"/>
        </p:nvSpPr>
        <p:spPr>
          <a:xfrm>
            <a:off x="9311640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434293-E220-465A-9EF3-FF90D0E0F19B}"/>
              </a:ext>
            </a:extLst>
          </p:cNvPr>
          <p:cNvSpPr/>
          <p:nvPr userDrawn="1"/>
        </p:nvSpPr>
        <p:spPr>
          <a:xfrm>
            <a:off x="9887712" y="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51B4BA-EAD6-4F27-B051-F799EBBAAE12}"/>
              </a:ext>
            </a:extLst>
          </p:cNvPr>
          <p:cNvSpPr/>
          <p:nvPr userDrawn="1"/>
        </p:nvSpPr>
        <p:spPr>
          <a:xfrm>
            <a:off x="10463784" y="0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F6A1809-5EEE-4801-A2B0-7350405CDEB5}"/>
              </a:ext>
            </a:extLst>
          </p:cNvPr>
          <p:cNvSpPr/>
          <p:nvPr userDrawn="1"/>
        </p:nvSpPr>
        <p:spPr>
          <a:xfrm>
            <a:off x="11039856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3B41004-5241-4ED8-8DBD-6D7345DFC934}"/>
              </a:ext>
            </a:extLst>
          </p:cNvPr>
          <p:cNvSpPr/>
          <p:nvPr userDrawn="1"/>
        </p:nvSpPr>
        <p:spPr>
          <a:xfrm>
            <a:off x="11615928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EC9AD5-87ED-4FC3-A142-A87EB8359263}"/>
              </a:ext>
            </a:extLst>
          </p:cNvPr>
          <p:cNvSpPr/>
          <p:nvPr userDrawn="1"/>
        </p:nvSpPr>
        <p:spPr>
          <a:xfrm>
            <a:off x="11615928" y="563966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FD4027-F2BA-4F92-8229-FC2C25423B98}"/>
              </a:ext>
            </a:extLst>
          </p:cNvPr>
          <p:cNvSpPr/>
          <p:nvPr userDrawn="1"/>
        </p:nvSpPr>
        <p:spPr>
          <a:xfrm>
            <a:off x="11615928" y="1136852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5A0F8C7-1908-4500-B7D3-5BEDCCC233D8}"/>
              </a:ext>
            </a:extLst>
          </p:cNvPr>
          <p:cNvSpPr/>
          <p:nvPr userDrawn="1"/>
        </p:nvSpPr>
        <p:spPr>
          <a:xfrm>
            <a:off x="11615928" y="170973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4614BC4-1B39-4DE0-ACCE-6DDED4710BEF}"/>
              </a:ext>
            </a:extLst>
          </p:cNvPr>
          <p:cNvSpPr/>
          <p:nvPr userDrawn="1"/>
        </p:nvSpPr>
        <p:spPr>
          <a:xfrm>
            <a:off x="11615928" y="2282624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F20A7E0-34F3-480A-9BE6-79B88802E55B}"/>
              </a:ext>
            </a:extLst>
          </p:cNvPr>
          <p:cNvSpPr/>
          <p:nvPr userDrawn="1"/>
        </p:nvSpPr>
        <p:spPr>
          <a:xfrm>
            <a:off x="11615928" y="285551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A8074E-3117-4E9F-A0E2-53086DF7453D}"/>
              </a:ext>
            </a:extLst>
          </p:cNvPr>
          <p:cNvSpPr/>
          <p:nvPr userDrawn="1"/>
        </p:nvSpPr>
        <p:spPr>
          <a:xfrm>
            <a:off x="11615928" y="3428396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D0C6A1-221D-421D-9992-0F6CB576A685}"/>
              </a:ext>
            </a:extLst>
          </p:cNvPr>
          <p:cNvSpPr/>
          <p:nvPr userDrawn="1"/>
        </p:nvSpPr>
        <p:spPr>
          <a:xfrm>
            <a:off x="11615928" y="4001282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39E7BB0-5CBA-4258-A058-DD0BD25C2F8E}"/>
              </a:ext>
            </a:extLst>
          </p:cNvPr>
          <p:cNvSpPr/>
          <p:nvPr userDrawn="1"/>
        </p:nvSpPr>
        <p:spPr>
          <a:xfrm>
            <a:off x="11615928" y="457416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3B2A275-45FA-4398-8B2D-80B189135727}"/>
              </a:ext>
            </a:extLst>
          </p:cNvPr>
          <p:cNvSpPr/>
          <p:nvPr userDrawn="1"/>
        </p:nvSpPr>
        <p:spPr>
          <a:xfrm>
            <a:off x="11615928" y="5147054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D63E382-D846-4749-9843-91E603EB5230}"/>
              </a:ext>
            </a:extLst>
          </p:cNvPr>
          <p:cNvSpPr/>
          <p:nvPr userDrawn="1"/>
        </p:nvSpPr>
        <p:spPr>
          <a:xfrm>
            <a:off x="11615928" y="571994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30F3E2-4C57-4A9F-BD15-4E34F155226A}"/>
              </a:ext>
            </a:extLst>
          </p:cNvPr>
          <p:cNvSpPr/>
          <p:nvPr userDrawn="1"/>
        </p:nvSpPr>
        <p:spPr>
          <a:xfrm>
            <a:off x="11615928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CF99AB6-B5E9-4BF1-A002-3ED17781E3B2}"/>
              </a:ext>
            </a:extLst>
          </p:cNvPr>
          <p:cNvSpPr/>
          <p:nvPr userDrawn="1"/>
        </p:nvSpPr>
        <p:spPr>
          <a:xfrm>
            <a:off x="8159496" y="6281928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D504C16-D7B1-4B1A-BD29-5F63709EFBC0}"/>
              </a:ext>
            </a:extLst>
          </p:cNvPr>
          <p:cNvSpPr/>
          <p:nvPr userDrawn="1"/>
        </p:nvSpPr>
        <p:spPr>
          <a:xfrm>
            <a:off x="8735568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7BFC63B-0BE4-439A-A676-C1171E900B0F}"/>
              </a:ext>
            </a:extLst>
          </p:cNvPr>
          <p:cNvSpPr/>
          <p:nvPr userDrawn="1"/>
        </p:nvSpPr>
        <p:spPr>
          <a:xfrm>
            <a:off x="9311640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BAB1FD7-5A5C-40DF-9C8E-6FCB53B52D50}"/>
              </a:ext>
            </a:extLst>
          </p:cNvPr>
          <p:cNvSpPr/>
          <p:nvPr userDrawn="1"/>
        </p:nvSpPr>
        <p:spPr>
          <a:xfrm>
            <a:off x="9887712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E54DCBE-7693-49E1-A5FF-9553046ADC6C}"/>
              </a:ext>
            </a:extLst>
          </p:cNvPr>
          <p:cNvSpPr/>
          <p:nvPr userDrawn="1"/>
        </p:nvSpPr>
        <p:spPr>
          <a:xfrm>
            <a:off x="10463784" y="6281928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CBA41F1-ED75-4F55-BA4B-F88B6BBAD51B}"/>
              </a:ext>
            </a:extLst>
          </p:cNvPr>
          <p:cNvSpPr/>
          <p:nvPr userDrawn="1"/>
        </p:nvSpPr>
        <p:spPr>
          <a:xfrm>
            <a:off x="11039856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nline Image Placeholder 4">
            <a:extLst>
              <a:ext uri="{FF2B5EF4-FFF2-40B4-BE49-F238E27FC236}">
                <a16:creationId xmlns:a16="http://schemas.microsoft.com/office/drawing/2014/main" id="{3F93CAB0-49C3-4A79-B42E-9E1448EB8C16}"/>
              </a:ext>
            </a:extLst>
          </p:cNvPr>
          <p:cNvSpPr>
            <a:spLocks noGrp="1"/>
          </p:cNvSpPr>
          <p:nvPr>
            <p:ph type="clipArt" sz="quarter" idx="11"/>
          </p:nvPr>
        </p:nvSpPr>
        <p:spPr>
          <a:xfrm>
            <a:off x="1437001" y="2221535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7F604C77-9D98-476E-94D5-E470DD4AF761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3741177" y="3202442"/>
            <a:ext cx="2001667" cy="747216"/>
          </a:xfrm>
        </p:spPr>
        <p:txBody>
          <a:bodyPr lIns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Online Image Placeholder 4">
            <a:extLst>
              <a:ext uri="{FF2B5EF4-FFF2-40B4-BE49-F238E27FC236}">
                <a16:creationId xmlns:a16="http://schemas.microsoft.com/office/drawing/2014/main" id="{9CF5CB34-93EF-4B2B-A1BE-32B6ED047CA5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4366877" y="2221535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FC62B88D-998E-4BF7-848E-A2874E941CD7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1301" y="5143144"/>
            <a:ext cx="2001667" cy="747216"/>
          </a:xfrm>
        </p:spPr>
        <p:txBody>
          <a:bodyPr lIns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Online Image Placeholder 4">
            <a:extLst>
              <a:ext uri="{FF2B5EF4-FFF2-40B4-BE49-F238E27FC236}">
                <a16:creationId xmlns:a16="http://schemas.microsoft.com/office/drawing/2014/main" id="{5323F037-C84F-497F-BB92-7183D356BA26}"/>
              </a:ext>
            </a:extLst>
          </p:cNvPr>
          <p:cNvSpPr>
            <a:spLocks noGrp="1"/>
          </p:cNvSpPr>
          <p:nvPr>
            <p:ph type="clipArt" sz="quarter" idx="15"/>
          </p:nvPr>
        </p:nvSpPr>
        <p:spPr>
          <a:xfrm>
            <a:off x="1437001" y="4162237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FF3F35AF-A5CD-4066-97B9-902126AD3935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741177" y="5143144"/>
            <a:ext cx="2001667" cy="747216"/>
          </a:xfrm>
        </p:spPr>
        <p:txBody>
          <a:bodyPr lIns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Online Image Placeholder 4">
            <a:extLst>
              <a:ext uri="{FF2B5EF4-FFF2-40B4-BE49-F238E27FC236}">
                <a16:creationId xmlns:a16="http://schemas.microsoft.com/office/drawing/2014/main" id="{9A265732-BAC2-478A-92AE-23D502B7FF1A}"/>
              </a:ext>
            </a:extLst>
          </p:cNvPr>
          <p:cNvSpPr>
            <a:spLocks noGrp="1"/>
          </p:cNvSpPr>
          <p:nvPr>
            <p:ph type="clipArt" sz="quarter" idx="17"/>
          </p:nvPr>
        </p:nvSpPr>
        <p:spPr>
          <a:xfrm>
            <a:off x="4366877" y="4162237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Date Placeholder 3">
            <a:extLst>
              <a:ext uri="{FF2B5EF4-FFF2-40B4-BE49-F238E27FC236}">
                <a16:creationId xmlns:a16="http://schemas.microsoft.com/office/drawing/2014/main" id="{A156C4CF-5CE6-43DE-AA90-A75AB2BB67B7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35025" y="6356350"/>
            <a:ext cx="806416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4EA599FC-289F-4C20-9865-DAA03F574EC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771956" y="6356350"/>
            <a:ext cx="3028643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Slide Number Placeholder 5">
            <a:extLst>
              <a:ext uri="{FF2B5EF4-FFF2-40B4-BE49-F238E27FC236}">
                <a16:creationId xmlns:a16="http://schemas.microsoft.com/office/drawing/2014/main" id="{D18BF7DD-991C-4210-9977-3CCAFDB578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4951850" y="6356350"/>
            <a:ext cx="809507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74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352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E1FA9687-5666-46AC-B2C5-FDA4A4EF6670}"/>
              </a:ext>
            </a:extLst>
          </p:cNvPr>
          <p:cNvSpPr/>
          <p:nvPr userDrawn="1"/>
        </p:nvSpPr>
        <p:spPr>
          <a:xfrm>
            <a:off x="0" y="2682910"/>
            <a:ext cx="4050792" cy="41725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A0B6809-6EF5-4C1C-AE26-93D43D084EE4}"/>
              </a:ext>
            </a:extLst>
          </p:cNvPr>
          <p:cNvSpPr/>
          <p:nvPr userDrawn="1"/>
        </p:nvSpPr>
        <p:spPr>
          <a:xfrm>
            <a:off x="4070604" y="2662273"/>
            <a:ext cx="4050792" cy="4172532"/>
          </a:xfrm>
          <a:prstGeom prst="rect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DDE35A-F618-42E2-AA04-F609770EFA37}"/>
              </a:ext>
            </a:extLst>
          </p:cNvPr>
          <p:cNvSpPr/>
          <p:nvPr userDrawn="1"/>
        </p:nvSpPr>
        <p:spPr>
          <a:xfrm>
            <a:off x="8141208" y="2662273"/>
            <a:ext cx="4050792" cy="41931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505" y="629616"/>
            <a:ext cx="8042991" cy="1325563"/>
          </a:xfrm>
        </p:spPr>
        <p:txBody>
          <a:bodyPr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801717-EC04-4D9F-BE50-E726ECAC1136}"/>
              </a:ext>
            </a:extLst>
          </p:cNvPr>
          <p:cNvSpPr/>
          <p:nvPr userDrawn="1"/>
        </p:nvSpPr>
        <p:spPr>
          <a:xfrm>
            <a:off x="5017194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841E8-8EE7-488E-B7DD-D1F23F79128D}"/>
              </a:ext>
            </a:extLst>
          </p:cNvPr>
          <p:cNvSpPr/>
          <p:nvPr userDrawn="1"/>
        </p:nvSpPr>
        <p:spPr>
          <a:xfrm>
            <a:off x="4300452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EF00F-18B6-43AC-BF54-3B4939890FE1}"/>
              </a:ext>
            </a:extLst>
          </p:cNvPr>
          <p:cNvSpPr/>
          <p:nvPr userDrawn="1"/>
        </p:nvSpPr>
        <p:spPr>
          <a:xfrm>
            <a:off x="5375565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C54B6B-8A0E-422F-B2FF-A68441C16904}"/>
              </a:ext>
            </a:extLst>
          </p:cNvPr>
          <p:cNvSpPr/>
          <p:nvPr userDrawn="1"/>
        </p:nvSpPr>
        <p:spPr>
          <a:xfrm>
            <a:off x="358371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2B99D-D623-4FE2-BDFD-A23B43BEBBDD}"/>
              </a:ext>
            </a:extLst>
          </p:cNvPr>
          <p:cNvSpPr/>
          <p:nvPr userDrawn="1"/>
        </p:nvSpPr>
        <p:spPr>
          <a:xfrm>
            <a:off x="2866968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92CE3-43B8-4AF7-8E2E-1E5C2045F89A}"/>
              </a:ext>
            </a:extLst>
          </p:cNvPr>
          <p:cNvSpPr/>
          <p:nvPr userDrawn="1"/>
        </p:nvSpPr>
        <p:spPr>
          <a:xfrm>
            <a:off x="2150226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5002F-39B4-49E5-B179-A5F9A322772D}"/>
              </a:ext>
            </a:extLst>
          </p:cNvPr>
          <p:cNvSpPr/>
          <p:nvPr userDrawn="1"/>
        </p:nvSpPr>
        <p:spPr>
          <a:xfrm>
            <a:off x="3225339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47AC63-E8C8-47EF-BDEA-DF587155527B}"/>
              </a:ext>
            </a:extLst>
          </p:cNvPr>
          <p:cNvSpPr/>
          <p:nvPr userDrawn="1"/>
        </p:nvSpPr>
        <p:spPr>
          <a:xfrm>
            <a:off x="1791855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AD15DF-3882-4D15-8A5D-B08B7A32A9B0}"/>
              </a:ext>
            </a:extLst>
          </p:cNvPr>
          <p:cNvSpPr/>
          <p:nvPr userDrawn="1"/>
        </p:nvSpPr>
        <p:spPr>
          <a:xfrm>
            <a:off x="1433484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3B466-F022-4299-8575-4347D62E5ADB}"/>
              </a:ext>
            </a:extLst>
          </p:cNvPr>
          <p:cNvSpPr/>
          <p:nvPr userDrawn="1"/>
        </p:nvSpPr>
        <p:spPr>
          <a:xfrm>
            <a:off x="6092307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03BE58-6B70-49F5-8283-BF3B0B35E1D7}"/>
              </a:ext>
            </a:extLst>
          </p:cNvPr>
          <p:cNvSpPr/>
          <p:nvPr userDrawn="1"/>
        </p:nvSpPr>
        <p:spPr>
          <a:xfrm>
            <a:off x="358371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5F4154-50AA-4593-A86B-2A7A582D30AA}"/>
              </a:ext>
            </a:extLst>
          </p:cNvPr>
          <p:cNvSpPr/>
          <p:nvPr userDrawn="1"/>
        </p:nvSpPr>
        <p:spPr>
          <a:xfrm>
            <a:off x="4658823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35667C-FE54-4C6C-81D2-C117F6848A7C}"/>
              </a:ext>
            </a:extLst>
          </p:cNvPr>
          <p:cNvSpPr/>
          <p:nvPr userDrawn="1"/>
        </p:nvSpPr>
        <p:spPr>
          <a:xfrm>
            <a:off x="1075113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327EE7-DDE6-4725-9791-0909802594D4}"/>
              </a:ext>
            </a:extLst>
          </p:cNvPr>
          <p:cNvSpPr/>
          <p:nvPr userDrawn="1"/>
        </p:nvSpPr>
        <p:spPr>
          <a:xfrm>
            <a:off x="2508597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80683C-A1F9-41B4-92B6-6690A542A9CA}"/>
              </a:ext>
            </a:extLst>
          </p:cNvPr>
          <p:cNvSpPr/>
          <p:nvPr userDrawn="1"/>
        </p:nvSpPr>
        <p:spPr>
          <a:xfrm>
            <a:off x="716742" y="2467783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F012F1-D588-4F57-88B5-6F5532BADA92}"/>
              </a:ext>
            </a:extLst>
          </p:cNvPr>
          <p:cNvSpPr/>
          <p:nvPr userDrawn="1"/>
        </p:nvSpPr>
        <p:spPr>
          <a:xfrm>
            <a:off x="0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3FFB96-6B81-475C-995F-610FEC231FEE}"/>
              </a:ext>
            </a:extLst>
          </p:cNvPr>
          <p:cNvSpPr/>
          <p:nvPr userDrawn="1"/>
        </p:nvSpPr>
        <p:spPr>
          <a:xfrm>
            <a:off x="5733936" y="2467783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69B2B0-3E3B-4E71-8023-5CEF05BF4DF3}"/>
              </a:ext>
            </a:extLst>
          </p:cNvPr>
          <p:cNvSpPr/>
          <p:nvPr userDrawn="1"/>
        </p:nvSpPr>
        <p:spPr>
          <a:xfrm>
            <a:off x="3942081" y="2467783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88EB2E-CD96-47B9-A63A-8D18CCA89512}"/>
              </a:ext>
            </a:extLst>
          </p:cNvPr>
          <p:cNvSpPr/>
          <p:nvPr userDrawn="1"/>
        </p:nvSpPr>
        <p:spPr>
          <a:xfrm>
            <a:off x="11467872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38708E-067F-4FA9-BA12-1C4EA2B37A63}"/>
              </a:ext>
            </a:extLst>
          </p:cNvPr>
          <p:cNvSpPr/>
          <p:nvPr userDrawn="1"/>
        </p:nvSpPr>
        <p:spPr>
          <a:xfrm>
            <a:off x="10751130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35FFEA-E06D-408B-A778-0B32F03EFF9F}"/>
              </a:ext>
            </a:extLst>
          </p:cNvPr>
          <p:cNvSpPr/>
          <p:nvPr userDrawn="1"/>
        </p:nvSpPr>
        <p:spPr>
          <a:xfrm>
            <a:off x="1182624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8561E-6688-489C-BA9B-9C5D3AD90706}"/>
              </a:ext>
            </a:extLst>
          </p:cNvPr>
          <p:cNvSpPr/>
          <p:nvPr userDrawn="1"/>
        </p:nvSpPr>
        <p:spPr>
          <a:xfrm>
            <a:off x="10034388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BE74A-DCDC-4736-A000-7680D880DF04}"/>
              </a:ext>
            </a:extLst>
          </p:cNvPr>
          <p:cNvSpPr/>
          <p:nvPr userDrawn="1"/>
        </p:nvSpPr>
        <p:spPr>
          <a:xfrm>
            <a:off x="9317646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030A29-CB1B-4217-961C-E14F3593D004}"/>
              </a:ext>
            </a:extLst>
          </p:cNvPr>
          <p:cNvSpPr/>
          <p:nvPr userDrawn="1"/>
        </p:nvSpPr>
        <p:spPr>
          <a:xfrm>
            <a:off x="8600904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C4995-9291-4EC8-9EE7-99138E697D86}"/>
              </a:ext>
            </a:extLst>
          </p:cNvPr>
          <p:cNvSpPr/>
          <p:nvPr userDrawn="1"/>
        </p:nvSpPr>
        <p:spPr>
          <a:xfrm>
            <a:off x="9676017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7B342-9394-4E5F-BE39-DC03310AD81F}"/>
              </a:ext>
            </a:extLst>
          </p:cNvPr>
          <p:cNvSpPr/>
          <p:nvPr userDrawn="1"/>
        </p:nvSpPr>
        <p:spPr>
          <a:xfrm>
            <a:off x="8242533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4940C5-39A1-40E8-8A26-EDA81A5FF6E2}"/>
              </a:ext>
            </a:extLst>
          </p:cNvPr>
          <p:cNvSpPr/>
          <p:nvPr userDrawn="1"/>
        </p:nvSpPr>
        <p:spPr>
          <a:xfrm>
            <a:off x="7884162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68A38-2DB0-40ED-A3BD-7B0DBF3DC185}"/>
              </a:ext>
            </a:extLst>
          </p:cNvPr>
          <p:cNvSpPr/>
          <p:nvPr userDrawn="1"/>
        </p:nvSpPr>
        <p:spPr>
          <a:xfrm>
            <a:off x="6809049" y="2467783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22658B-4E93-40D4-8683-4BFDB7FD28AC}"/>
              </a:ext>
            </a:extLst>
          </p:cNvPr>
          <p:cNvSpPr/>
          <p:nvPr userDrawn="1"/>
        </p:nvSpPr>
        <p:spPr>
          <a:xfrm>
            <a:off x="11109501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E94E203-4D9D-4315-811B-6AEBDA949895}"/>
              </a:ext>
            </a:extLst>
          </p:cNvPr>
          <p:cNvSpPr/>
          <p:nvPr userDrawn="1"/>
        </p:nvSpPr>
        <p:spPr>
          <a:xfrm>
            <a:off x="7525791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58DF5A4-693E-486D-BAB8-69D0BDAE74CE}"/>
              </a:ext>
            </a:extLst>
          </p:cNvPr>
          <p:cNvSpPr/>
          <p:nvPr userDrawn="1"/>
        </p:nvSpPr>
        <p:spPr>
          <a:xfrm>
            <a:off x="8959275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BA4F83-ED0B-439D-983D-DBBFB23D2612}"/>
              </a:ext>
            </a:extLst>
          </p:cNvPr>
          <p:cNvSpPr/>
          <p:nvPr userDrawn="1"/>
        </p:nvSpPr>
        <p:spPr>
          <a:xfrm>
            <a:off x="716742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B3F76F-9FC5-454E-9B4F-C471289878CD}"/>
              </a:ext>
            </a:extLst>
          </p:cNvPr>
          <p:cNvSpPr/>
          <p:nvPr userDrawn="1"/>
        </p:nvSpPr>
        <p:spPr>
          <a:xfrm>
            <a:off x="6450678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B303D9-4182-4C78-A463-7ED50F26193B}"/>
              </a:ext>
            </a:extLst>
          </p:cNvPr>
          <p:cNvSpPr/>
          <p:nvPr userDrawn="1"/>
        </p:nvSpPr>
        <p:spPr>
          <a:xfrm>
            <a:off x="10392759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EF16DA6B-95E3-47E1-84FF-3BC278B4138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56168" y="4922388"/>
            <a:ext cx="2176974" cy="566511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Online Image Placeholder 4">
            <a:extLst>
              <a:ext uri="{FF2B5EF4-FFF2-40B4-BE49-F238E27FC236}">
                <a16:creationId xmlns:a16="http://schemas.microsoft.com/office/drawing/2014/main" id="{CAAD9B35-EE81-48EC-8761-181F054A07C5}"/>
              </a:ext>
            </a:extLst>
          </p:cNvPr>
          <p:cNvSpPr>
            <a:spLocks noGrp="1"/>
          </p:cNvSpPr>
          <p:nvPr>
            <p:ph type="clipArt" sz="quarter" idx="11"/>
          </p:nvPr>
        </p:nvSpPr>
        <p:spPr>
          <a:xfrm>
            <a:off x="1668302" y="3911001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BDA65F58-E1F7-44CA-BD9C-34919803B82A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969746" y="4922388"/>
            <a:ext cx="2176974" cy="566511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Online Image Placeholder 4">
            <a:extLst>
              <a:ext uri="{FF2B5EF4-FFF2-40B4-BE49-F238E27FC236}">
                <a16:creationId xmlns:a16="http://schemas.microsoft.com/office/drawing/2014/main" id="{0FC3B20B-4758-4A42-8F93-33F464E4670F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5681880" y="3911001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3235C0E0-A540-41F6-8358-8E19E9EFBA0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050970" y="4922388"/>
            <a:ext cx="2176974" cy="566511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Online Image Placeholder 4">
            <a:extLst>
              <a:ext uri="{FF2B5EF4-FFF2-40B4-BE49-F238E27FC236}">
                <a16:creationId xmlns:a16="http://schemas.microsoft.com/office/drawing/2014/main" id="{D16285A0-0824-4A0A-892F-2ABEEB9CAC28}"/>
              </a:ext>
            </a:extLst>
          </p:cNvPr>
          <p:cNvSpPr>
            <a:spLocks noGrp="1"/>
          </p:cNvSpPr>
          <p:nvPr>
            <p:ph type="clipArt" sz="quarter" idx="15"/>
          </p:nvPr>
        </p:nvSpPr>
        <p:spPr>
          <a:xfrm>
            <a:off x="9763104" y="3911001"/>
            <a:ext cx="747216" cy="747216"/>
          </a:xfrm>
        </p:spPr>
        <p:txBody>
          <a:bodyPr>
            <a:norm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74" name="Date Placeholder 3">
            <a:extLst>
              <a:ext uri="{FF2B5EF4-FFF2-40B4-BE49-F238E27FC236}">
                <a16:creationId xmlns:a16="http://schemas.microsoft.com/office/drawing/2014/main" id="{403A449B-E2DB-41B6-A150-A5C66BE78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5" name="Footer Placeholder 4">
            <a:extLst>
              <a:ext uri="{FF2B5EF4-FFF2-40B4-BE49-F238E27FC236}">
                <a16:creationId xmlns:a16="http://schemas.microsoft.com/office/drawing/2014/main" id="{1D45A931-0FDA-46B3-A78A-EDB46C29F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6" name="Slide Number Placeholder 5">
            <a:extLst>
              <a:ext uri="{FF2B5EF4-FFF2-40B4-BE49-F238E27FC236}">
                <a16:creationId xmlns:a16="http://schemas.microsoft.com/office/drawing/2014/main" id="{43592334-BF43-483B-9ED5-B96DF770B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96158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3296920"/>
            <a:ext cx="7315200" cy="67437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9118C8-2BD4-4A40-BC58-4FE44DEC7363}"/>
              </a:ext>
            </a:extLst>
          </p:cNvPr>
          <p:cNvSpPr/>
          <p:nvPr userDrawn="1"/>
        </p:nvSpPr>
        <p:spPr>
          <a:xfrm>
            <a:off x="211836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D9616-1E71-41BB-8C88-7A8B2E678B19}"/>
              </a:ext>
            </a:extLst>
          </p:cNvPr>
          <p:cNvSpPr/>
          <p:nvPr userDrawn="1"/>
        </p:nvSpPr>
        <p:spPr>
          <a:xfrm>
            <a:off x="211836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C0C635-E6DB-4926-AB50-27C9523BA6D9}"/>
              </a:ext>
            </a:extLst>
          </p:cNvPr>
          <p:cNvSpPr/>
          <p:nvPr userDrawn="1"/>
        </p:nvSpPr>
        <p:spPr>
          <a:xfrm>
            <a:off x="2118360" y="27432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C2E78C-B45B-4FC7-8BA2-B26C3B4C1B7B}"/>
              </a:ext>
            </a:extLst>
          </p:cNvPr>
          <p:cNvSpPr/>
          <p:nvPr userDrawn="1"/>
        </p:nvSpPr>
        <p:spPr>
          <a:xfrm>
            <a:off x="211836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27586E-6CC4-43CF-85A4-5F1DEBF538EE}"/>
              </a:ext>
            </a:extLst>
          </p:cNvPr>
          <p:cNvSpPr/>
          <p:nvPr userDrawn="1"/>
        </p:nvSpPr>
        <p:spPr>
          <a:xfrm>
            <a:off x="211836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A87086-44EB-4B15-9068-C89D4316CCC4}"/>
              </a:ext>
            </a:extLst>
          </p:cNvPr>
          <p:cNvSpPr/>
          <p:nvPr userDrawn="1"/>
        </p:nvSpPr>
        <p:spPr>
          <a:xfrm>
            <a:off x="211836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DBA141-4D66-475C-A7A4-24D56F66EA01}"/>
              </a:ext>
            </a:extLst>
          </p:cNvPr>
          <p:cNvSpPr/>
          <p:nvPr userDrawn="1"/>
        </p:nvSpPr>
        <p:spPr>
          <a:xfrm>
            <a:off x="2118360" y="41148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36208B-40F2-466D-94DD-475C48CC33F1}"/>
              </a:ext>
            </a:extLst>
          </p:cNvPr>
          <p:cNvSpPr/>
          <p:nvPr userDrawn="1"/>
        </p:nvSpPr>
        <p:spPr>
          <a:xfrm>
            <a:off x="211836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A7F399-568C-49DE-BEA4-F1693AC34329}"/>
              </a:ext>
            </a:extLst>
          </p:cNvPr>
          <p:cNvSpPr/>
          <p:nvPr userDrawn="1"/>
        </p:nvSpPr>
        <p:spPr>
          <a:xfrm>
            <a:off x="2118360" y="48006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04A9B4-FE61-456D-821E-17BBAF611724}"/>
              </a:ext>
            </a:extLst>
          </p:cNvPr>
          <p:cNvSpPr/>
          <p:nvPr userDrawn="1"/>
        </p:nvSpPr>
        <p:spPr>
          <a:xfrm>
            <a:off x="211836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9149E0-1DA5-4D13-B672-D5D022B66892}"/>
              </a:ext>
            </a:extLst>
          </p:cNvPr>
          <p:cNvSpPr/>
          <p:nvPr userDrawn="1"/>
        </p:nvSpPr>
        <p:spPr>
          <a:xfrm>
            <a:off x="2118360" y="65151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4998EA-58DB-4394-B448-32D5476A0416}"/>
              </a:ext>
            </a:extLst>
          </p:cNvPr>
          <p:cNvSpPr/>
          <p:nvPr userDrawn="1"/>
        </p:nvSpPr>
        <p:spPr>
          <a:xfrm>
            <a:off x="2118360" y="342900"/>
            <a:ext cx="342900" cy="342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0B7785-DD94-4481-9BE0-30321A1E5D4F}"/>
              </a:ext>
            </a:extLst>
          </p:cNvPr>
          <p:cNvSpPr/>
          <p:nvPr userDrawn="1"/>
        </p:nvSpPr>
        <p:spPr>
          <a:xfrm>
            <a:off x="211836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CA73DF-3F6B-4A8B-BC96-5F0E8816759D}"/>
              </a:ext>
            </a:extLst>
          </p:cNvPr>
          <p:cNvSpPr/>
          <p:nvPr userDrawn="1"/>
        </p:nvSpPr>
        <p:spPr>
          <a:xfrm>
            <a:off x="2118360" y="54864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56AF0A-DC14-4B8A-B41C-950B659F5248}"/>
              </a:ext>
            </a:extLst>
          </p:cNvPr>
          <p:cNvSpPr/>
          <p:nvPr userDrawn="1"/>
        </p:nvSpPr>
        <p:spPr>
          <a:xfrm>
            <a:off x="211836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5D68D2-7542-4F1E-923A-0C6C255A8566}"/>
              </a:ext>
            </a:extLst>
          </p:cNvPr>
          <p:cNvSpPr/>
          <p:nvPr userDrawn="1"/>
        </p:nvSpPr>
        <p:spPr>
          <a:xfrm>
            <a:off x="211836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DD9ED3-7DCD-4E23-94F2-51C26D610A2B}"/>
              </a:ext>
            </a:extLst>
          </p:cNvPr>
          <p:cNvSpPr/>
          <p:nvPr userDrawn="1"/>
        </p:nvSpPr>
        <p:spPr>
          <a:xfrm>
            <a:off x="2118360" y="6858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ED83BD-EB0D-46BD-A015-91554B991642}"/>
              </a:ext>
            </a:extLst>
          </p:cNvPr>
          <p:cNvSpPr/>
          <p:nvPr userDrawn="1"/>
        </p:nvSpPr>
        <p:spPr>
          <a:xfrm>
            <a:off x="211836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9C2404-050F-4EF9-B5FD-333059A9D6FA}"/>
              </a:ext>
            </a:extLst>
          </p:cNvPr>
          <p:cNvSpPr/>
          <p:nvPr userDrawn="1"/>
        </p:nvSpPr>
        <p:spPr>
          <a:xfrm>
            <a:off x="2118360" y="17145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710FF2-3868-4BB0-AA0F-85DAD4623984}"/>
              </a:ext>
            </a:extLst>
          </p:cNvPr>
          <p:cNvSpPr/>
          <p:nvPr userDrawn="1"/>
        </p:nvSpPr>
        <p:spPr>
          <a:xfrm>
            <a:off x="2118360" y="20574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1596BB-AB96-498E-9FC6-5A2AB545015E}"/>
              </a:ext>
            </a:extLst>
          </p:cNvPr>
          <p:cNvSpPr/>
          <p:nvPr userDrawn="1"/>
        </p:nvSpPr>
        <p:spPr>
          <a:xfrm>
            <a:off x="0" y="0"/>
            <a:ext cx="2133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74585" y="2766220"/>
            <a:ext cx="6858002" cy="1325563"/>
          </a:xfrm>
        </p:spPr>
        <p:txBody>
          <a:bodyPr>
            <a:normAutofit/>
          </a:bodyPr>
          <a:lstStyle>
            <a:lvl1pPr algn="ctr">
              <a:defRPr lang="en-US" sz="3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D1D7F95-338B-478D-B221-D4C9EC5472B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0" y="4126230"/>
            <a:ext cx="7315200" cy="67437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Online Image Placeholder 4">
            <a:extLst>
              <a:ext uri="{FF2B5EF4-FFF2-40B4-BE49-F238E27FC236}">
                <a16:creationId xmlns:a16="http://schemas.microsoft.com/office/drawing/2014/main" id="{B1173A38-564B-4926-9E0B-57DAB42A7194}"/>
              </a:ext>
            </a:extLst>
          </p:cNvPr>
          <p:cNvSpPr>
            <a:spLocks noGrp="1"/>
          </p:cNvSpPr>
          <p:nvPr>
            <p:ph type="clipArt" sz="quarter" idx="15"/>
          </p:nvPr>
        </p:nvSpPr>
        <p:spPr>
          <a:xfrm>
            <a:off x="6743700" y="1899285"/>
            <a:ext cx="1127125" cy="11271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2A70D14D-B032-42AB-863B-09AB9DB8C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99460" y="6356350"/>
            <a:ext cx="27094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06761B94-9FB3-4CC8-9201-29F603295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3089" y="6356350"/>
            <a:ext cx="2253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E3302F78-FDF8-4294-A286-EBE868040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751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D6DBA18F-1861-4C2A-8FFE-4E883AEC0B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2825" y="0"/>
            <a:ext cx="6099175" cy="62515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5" y="1333500"/>
            <a:ext cx="4493260" cy="1946275"/>
          </a:xfrm>
        </p:spPr>
        <p:txBody>
          <a:bodyPr anchor="b">
            <a:normAutofit/>
          </a:bodyPr>
          <a:lstStyle>
            <a:lvl1pPr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6200"/>
            <a:ext cx="4493260" cy="2364740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6E491E-8435-44CE-B968-83D09EE49881}"/>
              </a:ext>
            </a:extLst>
          </p:cNvPr>
          <p:cNvSpPr/>
          <p:nvPr userDrawn="1"/>
        </p:nvSpPr>
        <p:spPr>
          <a:xfrm>
            <a:off x="6093585" y="625094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A03180-44BE-4E4D-BF73-EE5DAD729554}"/>
              </a:ext>
            </a:extLst>
          </p:cNvPr>
          <p:cNvSpPr/>
          <p:nvPr userDrawn="1"/>
        </p:nvSpPr>
        <p:spPr>
          <a:xfrm>
            <a:off x="7313887" y="6252097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23494C-1FD5-4EBA-8A6B-6C58A70E245E}"/>
              </a:ext>
            </a:extLst>
          </p:cNvPr>
          <p:cNvSpPr/>
          <p:nvPr userDrawn="1"/>
        </p:nvSpPr>
        <p:spPr>
          <a:xfrm>
            <a:off x="7924038" y="6252097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B4F5D5-9FB3-40E0-9D7F-F5F040B1600D}"/>
              </a:ext>
            </a:extLst>
          </p:cNvPr>
          <p:cNvSpPr/>
          <p:nvPr userDrawn="1"/>
        </p:nvSpPr>
        <p:spPr>
          <a:xfrm>
            <a:off x="8534189" y="6252097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5FAC9F-7B71-487B-85A6-B4F56F65E4C2}"/>
              </a:ext>
            </a:extLst>
          </p:cNvPr>
          <p:cNvSpPr/>
          <p:nvPr userDrawn="1"/>
        </p:nvSpPr>
        <p:spPr>
          <a:xfrm>
            <a:off x="9144340" y="6252097"/>
            <a:ext cx="607060" cy="60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321CDD-C6D0-43F2-A170-9E4DF40B2894}"/>
              </a:ext>
            </a:extLst>
          </p:cNvPr>
          <p:cNvSpPr/>
          <p:nvPr userDrawn="1"/>
        </p:nvSpPr>
        <p:spPr>
          <a:xfrm>
            <a:off x="9754491" y="6252097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A8C59A-C559-4262-8FCA-EAC9CF7210A9}"/>
              </a:ext>
            </a:extLst>
          </p:cNvPr>
          <p:cNvSpPr/>
          <p:nvPr userDrawn="1"/>
        </p:nvSpPr>
        <p:spPr>
          <a:xfrm>
            <a:off x="10364642" y="6252097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3707CE-E446-40A9-83AF-F04214AFAEF3}"/>
              </a:ext>
            </a:extLst>
          </p:cNvPr>
          <p:cNvSpPr/>
          <p:nvPr userDrawn="1"/>
        </p:nvSpPr>
        <p:spPr>
          <a:xfrm>
            <a:off x="10974793" y="6252097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B05DAC-B1E0-42D0-B507-570CF69E87E7}"/>
              </a:ext>
            </a:extLst>
          </p:cNvPr>
          <p:cNvSpPr/>
          <p:nvPr userDrawn="1"/>
        </p:nvSpPr>
        <p:spPr>
          <a:xfrm>
            <a:off x="11584940" y="6252097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FA9F79-40D8-44D3-BDF1-C1310C2FC407}"/>
              </a:ext>
            </a:extLst>
          </p:cNvPr>
          <p:cNvSpPr/>
          <p:nvPr userDrawn="1"/>
        </p:nvSpPr>
        <p:spPr>
          <a:xfrm>
            <a:off x="6703736" y="6252097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852A5-9EEB-4624-BADD-F5FF19960517}"/>
              </a:ext>
            </a:extLst>
          </p:cNvPr>
          <p:cNvSpPr/>
          <p:nvPr userDrawn="1"/>
        </p:nvSpPr>
        <p:spPr>
          <a:xfrm>
            <a:off x="835025" y="848032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E2D1610F-F8AC-4CFC-BF3C-E85A51D67E2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5025" y="6356350"/>
            <a:ext cx="806416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B9B1A01F-A9EE-4009-8274-36D560D838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771957" y="6356350"/>
            <a:ext cx="2590346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16387B0-6878-4D33-A72D-26350FC7B1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18778" y="6356350"/>
            <a:ext cx="809507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2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8513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2135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158F0-B034-93D7-AFCA-1D678BFAB579}"/>
              </a:ext>
            </a:extLst>
          </p:cNvPr>
          <p:cNvSpPr/>
          <p:nvPr userDrawn="1"/>
        </p:nvSpPr>
        <p:spPr>
          <a:xfrm>
            <a:off x="0" y="0"/>
            <a:ext cx="2133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D9C712-0D69-FDB4-950E-20836B2E6461}"/>
              </a:ext>
            </a:extLst>
          </p:cNvPr>
          <p:cNvSpPr/>
          <p:nvPr userDrawn="1"/>
        </p:nvSpPr>
        <p:spPr>
          <a:xfrm>
            <a:off x="211836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64921E-E797-FBF7-72CA-29BF27348C89}"/>
              </a:ext>
            </a:extLst>
          </p:cNvPr>
          <p:cNvSpPr/>
          <p:nvPr userDrawn="1"/>
        </p:nvSpPr>
        <p:spPr>
          <a:xfrm>
            <a:off x="211836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C0D0F4-746F-03F3-1289-3CDACB354051}"/>
              </a:ext>
            </a:extLst>
          </p:cNvPr>
          <p:cNvSpPr/>
          <p:nvPr userDrawn="1"/>
        </p:nvSpPr>
        <p:spPr>
          <a:xfrm>
            <a:off x="211836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6250C4-9C53-4C5C-BF1C-76F4009F08FD}"/>
              </a:ext>
            </a:extLst>
          </p:cNvPr>
          <p:cNvSpPr/>
          <p:nvPr userDrawn="1"/>
        </p:nvSpPr>
        <p:spPr>
          <a:xfrm>
            <a:off x="211836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DC949D-B1E3-FE16-A413-16FDA03E48E9}"/>
              </a:ext>
            </a:extLst>
          </p:cNvPr>
          <p:cNvSpPr/>
          <p:nvPr userDrawn="1"/>
        </p:nvSpPr>
        <p:spPr>
          <a:xfrm>
            <a:off x="211836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5405E3-ACA1-2068-490F-B2714D59E75F}"/>
              </a:ext>
            </a:extLst>
          </p:cNvPr>
          <p:cNvSpPr/>
          <p:nvPr userDrawn="1"/>
        </p:nvSpPr>
        <p:spPr>
          <a:xfrm>
            <a:off x="211836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155E4C-8BE8-3933-0EDD-D23C839B7A94}"/>
              </a:ext>
            </a:extLst>
          </p:cNvPr>
          <p:cNvSpPr/>
          <p:nvPr userDrawn="1"/>
        </p:nvSpPr>
        <p:spPr>
          <a:xfrm>
            <a:off x="211836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C38E72-CD28-3162-2734-FF0454F96EF4}"/>
              </a:ext>
            </a:extLst>
          </p:cNvPr>
          <p:cNvSpPr/>
          <p:nvPr userDrawn="1"/>
        </p:nvSpPr>
        <p:spPr>
          <a:xfrm>
            <a:off x="211836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2A61F7-8463-9F5E-3180-9B14C74A8D03}"/>
              </a:ext>
            </a:extLst>
          </p:cNvPr>
          <p:cNvSpPr/>
          <p:nvPr userDrawn="1"/>
        </p:nvSpPr>
        <p:spPr>
          <a:xfrm>
            <a:off x="211836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95BAC7-1C48-F972-752B-DB3B12587966}"/>
              </a:ext>
            </a:extLst>
          </p:cNvPr>
          <p:cNvSpPr/>
          <p:nvPr userDrawn="1"/>
        </p:nvSpPr>
        <p:spPr>
          <a:xfrm>
            <a:off x="211836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0BDDF8-58C5-CEB1-3D5E-7235B651C767}"/>
              </a:ext>
            </a:extLst>
          </p:cNvPr>
          <p:cNvSpPr/>
          <p:nvPr userDrawn="1"/>
        </p:nvSpPr>
        <p:spPr>
          <a:xfrm>
            <a:off x="2118360" y="65151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F8456F-948E-FD66-562D-1F4DB54E2B37}"/>
              </a:ext>
            </a:extLst>
          </p:cNvPr>
          <p:cNvSpPr/>
          <p:nvPr userDrawn="1"/>
        </p:nvSpPr>
        <p:spPr>
          <a:xfrm>
            <a:off x="211836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43B0EB-EAD5-A7FD-8299-95C94F73E8D8}"/>
              </a:ext>
            </a:extLst>
          </p:cNvPr>
          <p:cNvSpPr/>
          <p:nvPr userDrawn="1"/>
        </p:nvSpPr>
        <p:spPr>
          <a:xfrm>
            <a:off x="211836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946202-D887-BF68-54DD-F7A9E86BEA94}"/>
              </a:ext>
            </a:extLst>
          </p:cNvPr>
          <p:cNvSpPr/>
          <p:nvPr userDrawn="1"/>
        </p:nvSpPr>
        <p:spPr>
          <a:xfrm>
            <a:off x="2118360" y="54864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319986-1A6E-C9C0-9E7A-484A4FE942CC}"/>
              </a:ext>
            </a:extLst>
          </p:cNvPr>
          <p:cNvSpPr/>
          <p:nvPr userDrawn="1"/>
        </p:nvSpPr>
        <p:spPr>
          <a:xfrm>
            <a:off x="211836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058B50-4D80-5665-7E94-C3ABB6C1E19C}"/>
              </a:ext>
            </a:extLst>
          </p:cNvPr>
          <p:cNvSpPr/>
          <p:nvPr userDrawn="1"/>
        </p:nvSpPr>
        <p:spPr>
          <a:xfrm>
            <a:off x="211836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A13594-042E-A7A8-0B79-A74D1FAE9754}"/>
              </a:ext>
            </a:extLst>
          </p:cNvPr>
          <p:cNvSpPr/>
          <p:nvPr userDrawn="1"/>
        </p:nvSpPr>
        <p:spPr>
          <a:xfrm>
            <a:off x="2118360" y="6858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4A009C-F4B9-DEAC-5670-843191C9AF21}"/>
              </a:ext>
            </a:extLst>
          </p:cNvPr>
          <p:cNvSpPr/>
          <p:nvPr userDrawn="1"/>
        </p:nvSpPr>
        <p:spPr>
          <a:xfrm>
            <a:off x="211836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A5ED2A-CB9B-F393-9AEB-786DD04DAE85}"/>
              </a:ext>
            </a:extLst>
          </p:cNvPr>
          <p:cNvSpPr/>
          <p:nvPr userDrawn="1"/>
        </p:nvSpPr>
        <p:spPr>
          <a:xfrm>
            <a:off x="2118360" y="17145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AE97FE-5D8A-4638-9432-F3C4C057266A}"/>
              </a:ext>
            </a:extLst>
          </p:cNvPr>
          <p:cNvSpPr/>
          <p:nvPr userDrawn="1"/>
        </p:nvSpPr>
        <p:spPr>
          <a:xfrm>
            <a:off x="2118360" y="20574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8375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0708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5843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0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  <p:sldLayoutId id="2147483918" r:id="rId17"/>
    <p:sldLayoutId id="2147483920" r:id="rId18"/>
    <p:sldLayoutId id="2147483674" r:id="rId19"/>
    <p:sldLayoutId id="2147483675" r:id="rId20"/>
    <p:sldLayoutId id="2147483676" r:id="rId21"/>
    <p:sldLayoutId id="2147483650" r:id="rId22"/>
    <p:sldLayoutId id="2147483682" r:id="rId23"/>
    <p:sldLayoutId id="2147483667" r:id="rId24"/>
    <p:sldLayoutId id="2147483668" r:id="rId25"/>
    <p:sldLayoutId id="2147483677" r:id="rId26"/>
    <p:sldLayoutId id="2147483664" r:id="rId27"/>
    <p:sldLayoutId id="2147483678" r:id="rId28"/>
    <p:sldLayoutId id="2147483679" r:id="rId29"/>
    <p:sldLayoutId id="2147483680" r:id="rId30"/>
    <p:sldLayoutId id="2147483673" r:id="rId3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7B5FD-2E16-A89A-8149-63EDD0410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B13A0-CB80-6F0A-0719-7A45AD4D95AE}"/>
              </a:ext>
            </a:extLst>
          </p:cNvPr>
          <p:cNvSpPr txBox="1"/>
          <p:nvPr/>
        </p:nvSpPr>
        <p:spPr>
          <a:xfrm>
            <a:off x="3048000" y="492565"/>
            <a:ext cx="82030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000" b="1" i="0" u="none" strike="noStrike" kern="1200" cap="none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Presentation on</a:t>
            </a:r>
            <a:br>
              <a:rPr kumimoji="0" lang="en-US" sz="6000" b="1" i="0" u="none" strike="noStrike" kern="1200" cap="none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r>
              <a:rPr kumimoji="0" lang="en-US" sz="6000" b="1" i="0" u="none" strike="noStrike" kern="1200" cap="none" spc="0" normalizeH="0" baseline="0" noProof="0" dirty="0" err="1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Github</a:t>
            </a:r>
            <a:r>
              <a:rPr kumimoji="0" lang="en-US" sz="6000" b="1" i="0" u="none" strike="noStrike" kern="1200" cap="none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Account Creating and file upload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4A1413-33A4-62DD-43BE-EFD6442B7995}"/>
              </a:ext>
            </a:extLst>
          </p:cNvPr>
          <p:cNvSpPr txBox="1"/>
          <p:nvPr/>
        </p:nvSpPr>
        <p:spPr>
          <a:xfrm>
            <a:off x="3193774" y="3937226"/>
            <a:ext cx="6096000" cy="2905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Presented by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Md. Ruhul Amin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Workshop Superintend (Electronics)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Comilla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Polytechninc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Instutute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16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Batch Foundation Training Course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Roll: </a:t>
            </a:r>
            <a:r>
              <a:rPr lang="en-US" sz="2000" dirty="0">
                <a:solidFill>
                  <a:prstClr val="white"/>
                </a:solidFill>
                <a:latin typeface="Corbel" panose="020B0503020204020204"/>
              </a:rPr>
              <a:t>35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78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963F-CB11-450F-B672-E11F4A6B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23055" y="797749"/>
            <a:ext cx="9371048" cy="7823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Objective</a:t>
            </a:r>
          </a:p>
        </p:txBody>
      </p:sp>
      <p:sp>
        <p:nvSpPr>
          <p:cNvPr id="96" name="Date Placeholder 95">
            <a:extLst>
              <a:ext uri="{FF2B5EF4-FFF2-40B4-BE49-F238E27FC236}">
                <a16:creationId xmlns:a16="http://schemas.microsoft.com/office/drawing/2014/main" id="{2C9E0CAC-5B8D-40C4-85FC-CDEA9610ABA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7/13/20XX</a:t>
            </a:r>
          </a:p>
        </p:txBody>
      </p:sp>
      <p:sp>
        <p:nvSpPr>
          <p:cNvPr id="98" name="Slide Number Placeholder 97">
            <a:extLst>
              <a:ext uri="{FF2B5EF4-FFF2-40B4-BE49-F238E27FC236}">
                <a16:creationId xmlns:a16="http://schemas.microsoft.com/office/drawing/2014/main" id="{76B436E9-D46E-4DCC-8FB1-2DB41F7A2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8" name="Chart 67" descr="chart">
            <a:extLst>
              <a:ext uri="{FF2B5EF4-FFF2-40B4-BE49-F238E27FC236}">
                <a16:creationId xmlns:a16="http://schemas.microsoft.com/office/drawing/2014/main" id="{03106EE1-A702-489F-890F-6DA299233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4294873"/>
              </p:ext>
            </p:extLst>
          </p:nvPr>
        </p:nvGraphicFramePr>
        <p:xfrm>
          <a:off x="8856937" y="2638080"/>
          <a:ext cx="2663277" cy="1775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B37DBD8-2F5F-0962-7632-975DC4206C64}"/>
              </a:ext>
            </a:extLst>
          </p:cNvPr>
          <p:cNvSpPr txBox="1"/>
          <p:nvPr/>
        </p:nvSpPr>
        <p:spPr>
          <a:xfrm>
            <a:off x="1514061" y="2638079"/>
            <a:ext cx="93710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Helvetica" panose="020B0604020202020204" pitchFamily="34" charset="0"/>
              </a:rPr>
              <a:t>&gt;How to create </a:t>
            </a:r>
            <a:r>
              <a:rPr lang="en-US" sz="3200" dirty="0" err="1">
                <a:solidFill>
                  <a:schemeClr val="bg1"/>
                </a:solidFill>
                <a:latin typeface="Helvetica" panose="020B0604020202020204" pitchFamily="34" charset="0"/>
              </a:rPr>
              <a:t>Github</a:t>
            </a:r>
            <a:r>
              <a:rPr lang="en-US" sz="3200" dirty="0">
                <a:solidFill>
                  <a:schemeClr val="bg1"/>
                </a:solidFill>
                <a:latin typeface="Helvetica" panose="020B0604020202020204" pitchFamily="34" charset="0"/>
              </a:rPr>
              <a:t> Account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latin typeface="Helvetica" panose="020B0604020202020204" pitchFamily="34" charset="0"/>
              </a:rPr>
              <a:t>&gt;How to create </a:t>
            </a:r>
            <a:r>
              <a:rPr lang="en-US" sz="3200" dirty="0" err="1">
                <a:solidFill>
                  <a:schemeClr val="bg1"/>
                </a:solidFill>
                <a:latin typeface="Helvetica" panose="020B0604020202020204" pitchFamily="34" charset="0"/>
              </a:rPr>
              <a:t>Gitub</a:t>
            </a:r>
            <a:r>
              <a:rPr lang="en-US" sz="3200" dirty="0">
                <a:solidFill>
                  <a:schemeClr val="bg1"/>
                </a:solidFill>
                <a:latin typeface="Helvetica" panose="020B0604020202020204" pitchFamily="34" charset="0"/>
              </a:rPr>
              <a:t> Repository</a:t>
            </a:r>
          </a:p>
          <a:p>
            <a:pPr algn="l"/>
            <a:r>
              <a:rPr lang="en-US" sz="32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&gt;How to file upload. </a:t>
            </a:r>
            <a:endParaRPr lang="en-US" sz="3200" b="0" i="0" dirty="0">
              <a:solidFill>
                <a:schemeClr val="bg1"/>
              </a:solidFill>
              <a:effectLst/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7130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963F-CB11-450F-B672-E11F4A6B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0028" y="743760"/>
            <a:ext cx="9371048" cy="7823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Create </a:t>
            </a:r>
            <a:r>
              <a:rPr lang="en-US" dirty="0" err="1">
                <a:solidFill>
                  <a:srgbClr val="FFFF00"/>
                </a:solidFill>
              </a:rPr>
              <a:t>Github</a:t>
            </a:r>
            <a:r>
              <a:rPr lang="en-US" dirty="0">
                <a:solidFill>
                  <a:srgbClr val="FFFF00"/>
                </a:solidFill>
              </a:rPr>
              <a:t> Account</a:t>
            </a:r>
          </a:p>
        </p:txBody>
      </p:sp>
      <p:sp>
        <p:nvSpPr>
          <p:cNvPr id="96" name="Date Placeholder 95">
            <a:extLst>
              <a:ext uri="{FF2B5EF4-FFF2-40B4-BE49-F238E27FC236}">
                <a16:creationId xmlns:a16="http://schemas.microsoft.com/office/drawing/2014/main" id="{2C9E0CAC-5B8D-40C4-85FC-CDEA9610ABA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7/13/20XX</a:t>
            </a:r>
          </a:p>
        </p:txBody>
      </p:sp>
      <p:sp>
        <p:nvSpPr>
          <p:cNvPr id="98" name="Slide Number Placeholder 97">
            <a:extLst>
              <a:ext uri="{FF2B5EF4-FFF2-40B4-BE49-F238E27FC236}">
                <a16:creationId xmlns:a16="http://schemas.microsoft.com/office/drawing/2014/main" id="{76B436E9-D46E-4DCC-8FB1-2DB41F7A2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8" name="Chart 67" descr="chart">
            <a:extLst>
              <a:ext uri="{FF2B5EF4-FFF2-40B4-BE49-F238E27FC236}">
                <a16:creationId xmlns:a16="http://schemas.microsoft.com/office/drawing/2014/main" id="{03106EE1-A702-489F-890F-6DA299233721}"/>
              </a:ext>
            </a:extLst>
          </p:cNvPr>
          <p:cNvGraphicFramePr/>
          <p:nvPr/>
        </p:nvGraphicFramePr>
        <p:xfrm>
          <a:off x="8856937" y="2638080"/>
          <a:ext cx="2663277" cy="1775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BDD2CFC-FF78-59E7-9C9C-C798D6AE5E47}"/>
              </a:ext>
            </a:extLst>
          </p:cNvPr>
          <p:cNvSpPr txBox="1"/>
          <p:nvPr/>
        </p:nvSpPr>
        <p:spPr>
          <a:xfrm>
            <a:off x="2014331" y="1859053"/>
            <a:ext cx="846813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3200" b="0" i="0" dirty="0">
              <a:solidFill>
                <a:schemeClr val="bg1"/>
              </a:solidFill>
              <a:effectLst/>
              <a:latin typeface="Amazon Ember"/>
            </a:endParaRPr>
          </a:p>
          <a:p>
            <a:pPr algn="l"/>
            <a:r>
              <a:rPr lang="en-US" sz="3200" b="0" i="0" dirty="0">
                <a:solidFill>
                  <a:schemeClr val="bg1"/>
                </a:solidFill>
                <a:effectLst/>
                <a:latin typeface="Amazon Ember"/>
              </a:rPr>
              <a:t>1.Go to </a:t>
            </a:r>
          </a:p>
          <a:p>
            <a:pPr algn="l"/>
            <a:r>
              <a:rPr lang="en-US" sz="3200" b="0" i="0" dirty="0">
                <a:solidFill>
                  <a:schemeClr val="bg1"/>
                </a:solidFill>
                <a:effectLst/>
                <a:latin typeface="Amazon Ember"/>
              </a:rPr>
              <a:t>https://github.com/join in a web browser.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37DBD8-2F5F-0962-7632-975DC4206C64}"/>
              </a:ext>
            </a:extLst>
          </p:cNvPr>
          <p:cNvSpPr txBox="1"/>
          <p:nvPr/>
        </p:nvSpPr>
        <p:spPr>
          <a:xfrm>
            <a:off x="2014331" y="3961307"/>
            <a:ext cx="846813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Helvetica" panose="020B0604020202020204" pitchFamily="34" charset="0"/>
              </a:rPr>
              <a:t>2. </a:t>
            </a:r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Helvetica" panose="020B0604020202020204" pitchFamily="34" charset="0"/>
              </a:rPr>
              <a:t>C</a:t>
            </a:r>
            <a:r>
              <a:rPr lang="en-US" sz="32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Helvetica" panose="020B0604020202020204" pitchFamily="34" charset="0"/>
              </a:rPr>
              <a:t>reating a username and entering an email address, you'll also have to create a password</a:t>
            </a:r>
            <a:endParaRPr lang="en-US" sz="3200" b="0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123159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Chart 67" descr="chart">
            <a:extLst>
              <a:ext uri="{FF2B5EF4-FFF2-40B4-BE49-F238E27FC236}">
                <a16:creationId xmlns:a16="http://schemas.microsoft.com/office/drawing/2014/main" id="{03106EE1-A702-489F-890F-6DA299233721}"/>
              </a:ext>
            </a:extLst>
          </p:cNvPr>
          <p:cNvGraphicFramePr/>
          <p:nvPr/>
        </p:nvGraphicFramePr>
        <p:xfrm>
          <a:off x="8856937" y="2638080"/>
          <a:ext cx="2663277" cy="1775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6" name="Date Placeholder 95">
            <a:extLst>
              <a:ext uri="{FF2B5EF4-FFF2-40B4-BE49-F238E27FC236}">
                <a16:creationId xmlns:a16="http://schemas.microsoft.com/office/drawing/2014/main" id="{2C9E0CAC-5B8D-40C4-85FC-CDEA9610ABA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7/13/20XX</a:t>
            </a:r>
          </a:p>
        </p:txBody>
      </p:sp>
      <p:sp>
        <p:nvSpPr>
          <p:cNvPr id="98" name="Slide Number Placeholder 97">
            <a:extLst>
              <a:ext uri="{FF2B5EF4-FFF2-40B4-BE49-F238E27FC236}">
                <a16:creationId xmlns:a16="http://schemas.microsoft.com/office/drawing/2014/main" id="{76B436E9-D46E-4DCC-8FB1-2DB41F7A2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DD2CFC-FF78-59E7-9C9C-C798D6AE5E47}"/>
              </a:ext>
            </a:extLst>
          </p:cNvPr>
          <p:cNvSpPr txBox="1"/>
          <p:nvPr/>
        </p:nvSpPr>
        <p:spPr>
          <a:xfrm>
            <a:off x="2014331" y="1859053"/>
            <a:ext cx="84681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chemeClr val="bg1"/>
                </a:solidFill>
                <a:effectLst/>
                <a:latin typeface="Amazon Ember"/>
              </a:rPr>
              <a:t>3.Click the green Create an account button.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37DBD8-2F5F-0962-7632-975DC4206C64}"/>
              </a:ext>
            </a:extLst>
          </p:cNvPr>
          <p:cNvSpPr txBox="1"/>
          <p:nvPr/>
        </p:nvSpPr>
        <p:spPr>
          <a:xfrm>
            <a:off x="2014330" y="2897820"/>
            <a:ext cx="84681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" panose="020B0604020202020204" pitchFamily="34" charset="0"/>
              </a:rPr>
              <a:t>4.Complete the CAPTCHA puzzle</a:t>
            </a:r>
            <a:endParaRPr lang="en-US" sz="32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mazon Emb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62719D-8347-7A5D-10F7-2BD471B7C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959" y="3698642"/>
            <a:ext cx="9761255" cy="13412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C155768-AF87-05A2-3EF1-5D206BABF142}"/>
              </a:ext>
            </a:extLst>
          </p:cNvPr>
          <p:cNvSpPr txBox="1"/>
          <p:nvPr/>
        </p:nvSpPr>
        <p:spPr>
          <a:xfrm>
            <a:off x="2014330" y="5264066"/>
            <a:ext cx="88126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6.Click the Verify email address button in the message from GitHub.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C36F98-8347-2220-2B5E-127CF927F8B7}"/>
              </a:ext>
            </a:extLst>
          </p:cNvPr>
          <p:cNvSpPr txBox="1"/>
          <p:nvPr/>
        </p:nvSpPr>
        <p:spPr>
          <a:xfrm>
            <a:off x="2014330" y="709129"/>
            <a:ext cx="6096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Nova"/>
                <a:ea typeface="+mj-ea"/>
                <a:cs typeface="+mj-cs"/>
              </a:rPr>
              <a:t>Create </a:t>
            </a:r>
            <a:r>
              <a:rPr kumimoji="0" lang="en-US" sz="3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Nova"/>
                <a:ea typeface="+mj-ea"/>
                <a:cs typeface="+mj-cs"/>
              </a:rPr>
              <a:t>Github</a:t>
            </a:r>
            <a:r>
              <a:rPr kumimoji="0" lang="en-US" sz="3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Gill Sans Nova"/>
                <a:ea typeface="+mj-ea"/>
                <a:cs typeface="+mj-cs"/>
              </a:rPr>
              <a:t>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4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963F-CB11-450F-B672-E11F4A6B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450" y="884351"/>
            <a:ext cx="9371048" cy="78235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Create a repository</a:t>
            </a:r>
          </a:p>
        </p:txBody>
      </p:sp>
      <p:sp>
        <p:nvSpPr>
          <p:cNvPr id="96" name="Date Placeholder 95">
            <a:extLst>
              <a:ext uri="{FF2B5EF4-FFF2-40B4-BE49-F238E27FC236}">
                <a16:creationId xmlns:a16="http://schemas.microsoft.com/office/drawing/2014/main" id="{2C9E0CAC-5B8D-40C4-85FC-CDEA9610ABA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7/13/20XX</a:t>
            </a:r>
          </a:p>
        </p:txBody>
      </p:sp>
      <p:sp>
        <p:nvSpPr>
          <p:cNvPr id="98" name="Slide Number Placeholder 97">
            <a:extLst>
              <a:ext uri="{FF2B5EF4-FFF2-40B4-BE49-F238E27FC236}">
                <a16:creationId xmlns:a16="http://schemas.microsoft.com/office/drawing/2014/main" id="{76B436E9-D46E-4DCC-8FB1-2DB41F7A2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8" name="Chart 67" descr="chart">
            <a:extLst>
              <a:ext uri="{FF2B5EF4-FFF2-40B4-BE49-F238E27FC236}">
                <a16:creationId xmlns:a16="http://schemas.microsoft.com/office/drawing/2014/main" id="{03106EE1-A702-489F-890F-6DA299233721}"/>
              </a:ext>
            </a:extLst>
          </p:cNvPr>
          <p:cNvGraphicFramePr/>
          <p:nvPr/>
        </p:nvGraphicFramePr>
        <p:xfrm>
          <a:off x="8856937" y="2638080"/>
          <a:ext cx="2663277" cy="1775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B37DBD8-2F5F-0962-7632-975DC4206C64}"/>
              </a:ext>
            </a:extLst>
          </p:cNvPr>
          <p:cNvSpPr txBox="1"/>
          <p:nvPr/>
        </p:nvSpPr>
        <p:spPr>
          <a:xfrm>
            <a:off x="1251449" y="1926423"/>
            <a:ext cx="968159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1.In the upper-right corner of any page, use the  drop-down menu, and select New repository.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E5723D-AA95-4235-9281-648D9BFD0580}"/>
              </a:ext>
            </a:extLst>
          </p:cNvPr>
          <p:cNvSpPr txBox="1"/>
          <p:nvPr/>
        </p:nvSpPr>
        <p:spPr>
          <a:xfrm>
            <a:off x="1251449" y="3263360"/>
            <a:ext cx="994663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2.Type a short, memorable name for your repository. For example, "hello-world".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3.Optionally, add a description of your repository. For example, "My first repository on GitHub."</a:t>
            </a:r>
          </a:p>
        </p:txBody>
      </p:sp>
    </p:spTree>
    <p:extLst>
      <p:ext uri="{BB962C8B-B14F-4D97-AF65-F5344CB8AC3E}">
        <p14:creationId xmlns:p14="http://schemas.microsoft.com/office/powerpoint/2010/main" val="314582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963F-CB11-450F-B672-E11F4A6B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450" y="884351"/>
            <a:ext cx="9371048" cy="78235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Create a repository</a:t>
            </a:r>
          </a:p>
        </p:txBody>
      </p:sp>
      <p:sp>
        <p:nvSpPr>
          <p:cNvPr id="96" name="Date Placeholder 95">
            <a:extLst>
              <a:ext uri="{FF2B5EF4-FFF2-40B4-BE49-F238E27FC236}">
                <a16:creationId xmlns:a16="http://schemas.microsoft.com/office/drawing/2014/main" id="{2C9E0CAC-5B8D-40C4-85FC-CDEA9610ABA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7/13/20XX</a:t>
            </a:r>
          </a:p>
        </p:txBody>
      </p:sp>
      <p:sp>
        <p:nvSpPr>
          <p:cNvPr id="98" name="Slide Number Placeholder 97">
            <a:extLst>
              <a:ext uri="{FF2B5EF4-FFF2-40B4-BE49-F238E27FC236}">
                <a16:creationId xmlns:a16="http://schemas.microsoft.com/office/drawing/2014/main" id="{76B436E9-D46E-4DCC-8FB1-2DB41F7A2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8" name="Chart 67" descr="chart">
            <a:extLst>
              <a:ext uri="{FF2B5EF4-FFF2-40B4-BE49-F238E27FC236}">
                <a16:creationId xmlns:a16="http://schemas.microsoft.com/office/drawing/2014/main" id="{03106EE1-A702-489F-890F-6DA299233721}"/>
              </a:ext>
            </a:extLst>
          </p:cNvPr>
          <p:cNvGraphicFramePr/>
          <p:nvPr/>
        </p:nvGraphicFramePr>
        <p:xfrm>
          <a:off x="8856937" y="2638080"/>
          <a:ext cx="2663277" cy="1775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B37DBD8-2F5F-0962-7632-975DC4206C64}"/>
              </a:ext>
            </a:extLst>
          </p:cNvPr>
          <p:cNvSpPr txBox="1"/>
          <p:nvPr/>
        </p:nvSpPr>
        <p:spPr>
          <a:xfrm>
            <a:off x="1251449" y="1926423"/>
            <a:ext cx="968159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Helvetica" panose="020B0604020202020204" pitchFamily="34" charset="0"/>
              </a:rPr>
              <a:t>4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. Choose a repository visibility. For more information, see "About repositories."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E5723D-AA95-4235-9281-648D9BFD0580}"/>
              </a:ext>
            </a:extLst>
          </p:cNvPr>
          <p:cNvSpPr txBox="1"/>
          <p:nvPr/>
        </p:nvSpPr>
        <p:spPr>
          <a:xfrm>
            <a:off x="1251449" y="3263360"/>
            <a:ext cx="99466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chemeClr val="bg1"/>
                </a:solidFill>
                <a:latin typeface="Helvetica" panose="020B0604020202020204" pitchFamily="34" charset="0"/>
              </a:rPr>
              <a:t>5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. Select Initialize this repository with a README.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chemeClr val="bg1"/>
                </a:solidFill>
                <a:latin typeface="Helvetica" panose="020B0604020202020204" pitchFamily="34" charset="0"/>
              </a:rPr>
              <a:t>6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. Click Create repository.</a:t>
            </a:r>
          </a:p>
        </p:txBody>
      </p:sp>
    </p:spTree>
    <p:extLst>
      <p:ext uri="{BB962C8B-B14F-4D97-AF65-F5344CB8AC3E}">
        <p14:creationId xmlns:p14="http://schemas.microsoft.com/office/powerpoint/2010/main" val="70381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963F-CB11-450F-B672-E11F4A6B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450" y="884351"/>
            <a:ext cx="9371048" cy="78235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How to upload a file</a:t>
            </a:r>
          </a:p>
        </p:txBody>
      </p:sp>
      <p:sp>
        <p:nvSpPr>
          <p:cNvPr id="96" name="Date Placeholder 95">
            <a:extLst>
              <a:ext uri="{FF2B5EF4-FFF2-40B4-BE49-F238E27FC236}">
                <a16:creationId xmlns:a16="http://schemas.microsoft.com/office/drawing/2014/main" id="{2C9E0CAC-5B8D-40C4-85FC-CDEA9610ABA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7/13/20XX</a:t>
            </a:r>
          </a:p>
        </p:txBody>
      </p:sp>
      <p:sp>
        <p:nvSpPr>
          <p:cNvPr id="98" name="Slide Number Placeholder 97">
            <a:extLst>
              <a:ext uri="{FF2B5EF4-FFF2-40B4-BE49-F238E27FC236}">
                <a16:creationId xmlns:a16="http://schemas.microsoft.com/office/drawing/2014/main" id="{76B436E9-D46E-4DCC-8FB1-2DB41F7A2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8" name="Chart 67" descr="chart">
            <a:extLst>
              <a:ext uri="{FF2B5EF4-FFF2-40B4-BE49-F238E27FC236}">
                <a16:creationId xmlns:a16="http://schemas.microsoft.com/office/drawing/2014/main" id="{03106EE1-A702-489F-890F-6DA299233721}"/>
              </a:ext>
            </a:extLst>
          </p:cNvPr>
          <p:cNvGraphicFramePr/>
          <p:nvPr/>
        </p:nvGraphicFramePr>
        <p:xfrm>
          <a:off x="8856937" y="2638080"/>
          <a:ext cx="2663277" cy="1775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B37DBD8-2F5F-0962-7632-975DC4206C64}"/>
              </a:ext>
            </a:extLst>
          </p:cNvPr>
          <p:cNvSpPr txBox="1"/>
          <p:nvPr/>
        </p:nvSpPr>
        <p:spPr>
          <a:xfrm>
            <a:off x="1251449" y="1926423"/>
            <a:ext cx="968159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1. On GitHub.com, navigate to the main page of the repository.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E5723D-AA95-4235-9281-648D9BFD0580}"/>
              </a:ext>
            </a:extLst>
          </p:cNvPr>
          <p:cNvSpPr txBox="1"/>
          <p:nvPr/>
        </p:nvSpPr>
        <p:spPr>
          <a:xfrm>
            <a:off x="1251449" y="3263360"/>
            <a:ext cx="994663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2. Above the list of files, using the Add file drop-down, click Upload files.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3. Drag and drop the file or folder you'd like to upload to your repository onto the file tree.</a:t>
            </a:r>
          </a:p>
        </p:txBody>
      </p:sp>
    </p:spTree>
    <p:extLst>
      <p:ext uri="{BB962C8B-B14F-4D97-AF65-F5344CB8AC3E}">
        <p14:creationId xmlns:p14="http://schemas.microsoft.com/office/powerpoint/2010/main" val="301859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963F-CB11-450F-B672-E11F4A6B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450" y="884351"/>
            <a:ext cx="9371048" cy="78235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How to upload a file</a:t>
            </a:r>
          </a:p>
        </p:txBody>
      </p:sp>
      <p:sp>
        <p:nvSpPr>
          <p:cNvPr id="96" name="Date Placeholder 95">
            <a:extLst>
              <a:ext uri="{FF2B5EF4-FFF2-40B4-BE49-F238E27FC236}">
                <a16:creationId xmlns:a16="http://schemas.microsoft.com/office/drawing/2014/main" id="{2C9E0CAC-5B8D-40C4-85FC-CDEA9610ABA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7/13/20XX</a:t>
            </a:r>
          </a:p>
        </p:txBody>
      </p:sp>
      <p:sp>
        <p:nvSpPr>
          <p:cNvPr id="98" name="Slide Number Placeholder 97">
            <a:extLst>
              <a:ext uri="{FF2B5EF4-FFF2-40B4-BE49-F238E27FC236}">
                <a16:creationId xmlns:a16="http://schemas.microsoft.com/office/drawing/2014/main" id="{76B436E9-D46E-4DCC-8FB1-2DB41F7A2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8" name="Chart 67" descr="chart">
            <a:extLst>
              <a:ext uri="{FF2B5EF4-FFF2-40B4-BE49-F238E27FC236}">
                <a16:creationId xmlns:a16="http://schemas.microsoft.com/office/drawing/2014/main" id="{03106EE1-A702-489F-890F-6DA299233721}"/>
              </a:ext>
            </a:extLst>
          </p:cNvPr>
          <p:cNvGraphicFramePr/>
          <p:nvPr/>
        </p:nvGraphicFramePr>
        <p:xfrm>
          <a:off x="8856937" y="2638080"/>
          <a:ext cx="2663277" cy="1775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B37DBD8-2F5F-0962-7632-975DC4206C64}"/>
              </a:ext>
            </a:extLst>
          </p:cNvPr>
          <p:cNvSpPr txBox="1"/>
          <p:nvPr/>
        </p:nvSpPr>
        <p:spPr>
          <a:xfrm>
            <a:off x="1251450" y="2291820"/>
            <a:ext cx="968159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  <a:latin typeface="Helvetica" panose="020B0604020202020204" pitchFamily="34" charset="0"/>
              </a:rPr>
              <a:t>4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.At the bottom of the page, type a short, meaningful commit message that describes the change you made to the file. You can attribute the commit to more than one author in the commit message.</a:t>
            </a:r>
          </a:p>
        </p:txBody>
      </p:sp>
    </p:spTree>
    <p:extLst>
      <p:ext uri="{BB962C8B-B14F-4D97-AF65-F5344CB8AC3E}">
        <p14:creationId xmlns:p14="http://schemas.microsoft.com/office/powerpoint/2010/main" val="396863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178CC-D437-71DF-C1E8-B239C89F9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B479B-0B65-A7AF-0B9A-FC800DBFE895}"/>
              </a:ext>
            </a:extLst>
          </p:cNvPr>
          <p:cNvSpPr txBox="1"/>
          <p:nvPr/>
        </p:nvSpPr>
        <p:spPr>
          <a:xfrm>
            <a:off x="4267200" y="264417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9600" b="1" i="0" u="none" strike="noStrike" kern="1200" cap="none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Thank</a:t>
            </a:r>
            <a:r>
              <a:rPr kumimoji="0" lang="en-US" sz="3800" b="1" i="0" u="none" strike="noStrike" kern="1200" cap="none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 </a:t>
            </a:r>
            <a:r>
              <a:rPr kumimoji="0" lang="en-US" sz="8000" b="1" i="0" u="none" strike="noStrike" kern="1200" cap="none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35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1D31630-1B84-4A08-99C6-CB51F30BB3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3269CC-2AC8-48AE-8176-E481F45EB1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C87C8F-F87B-4D7A-AA05-EBC7DA9C67ED}">
  <ds:schemaRefs>
    <ds:schemaRef ds:uri="http://purl.org/dc/elements/1.1/"/>
    <ds:schemaRef ds:uri="http://purl.org/dc/dcmitype/"/>
    <ds:schemaRef ds:uri="http://schemas.microsoft.com/sharepoint/v3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230e9df3-be65-4c73-a93b-d1236ebd677e"/>
    <ds:schemaRef ds:uri="16c05727-aa75-4e4a-9b5f-8a80a1165891"/>
    <ds:schemaRef ds:uri="71af3243-3dd4-4a8d-8c0d-dd76da1f02a5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250</TotalTime>
  <Words>341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Amazon Ember</vt:lpstr>
      <vt:lpstr>Arial</vt:lpstr>
      <vt:lpstr>Calibri</vt:lpstr>
      <vt:lpstr>Corbel</vt:lpstr>
      <vt:lpstr>Gill Sans Nova</vt:lpstr>
      <vt:lpstr>Helvetica</vt:lpstr>
      <vt:lpstr>Parallax</vt:lpstr>
      <vt:lpstr>PowerPoint Presentation</vt:lpstr>
      <vt:lpstr>Objective</vt:lpstr>
      <vt:lpstr>Create Github Account</vt:lpstr>
      <vt:lpstr>PowerPoint Presentation</vt:lpstr>
      <vt:lpstr>Create a repository</vt:lpstr>
      <vt:lpstr>Create a repository</vt:lpstr>
      <vt:lpstr>How to upload a file</vt:lpstr>
      <vt:lpstr>How to upload a file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asus</dc:creator>
  <cp:lastModifiedBy>asus</cp:lastModifiedBy>
  <cp:revision>11</cp:revision>
  <dcterms:created xsi:type="dcterms:W3CDTF">2022-07-19T14:29:41Z</dcterms:created>
  <dcterms:modified xsi:type="dcterms:W3CDTF">2022-07-20T13:06:36Z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