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0DCEA-825B-4B90-B9A4-53463134B501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AD4B-4669-497F-8EAE-3398FEE7D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5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0DCEA-825B-4B90-B9A4-53463134B501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AD4B-4669-497F-8EAE-3398FEE7D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1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0DCEA-825B-4B90-B9A4-53463134B501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AD4B-4669-497F-8EAE-3398FEE7D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8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0DCEA-825B-4B90-B9A4-53463134B501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AD4B-4669-497F-8EAE-3398FEE7D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8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0DCEA-825B-4B90-B9A4-53463134B501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AD4B-4669-497F-8EAE-3398FEE7D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51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0DCEA-825B-4B90-B9A4-53463134B501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AD4B-4669-497F-8EAE-3398FEE7D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79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0DCEA-825B-4B90-B9A4-53463134B501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AD4B-4669-497F-8EAE-3398FEE7D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3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0DCEA-825B-4B90-B9A4-53463134B501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AD4B-4669-497F-8EAE-3398FEE7D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9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0DCEA-825B-4B90-B9A4-53463134B501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AD4B-4669-497F-8EAE-3398FEE7D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41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0DCEA-825B-4B90-B9A4-53463134B501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AD4B-4669-497F-8EAE-3398FEE7D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3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0DCEA-825B-4B90-B9A4-53463134B501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AD4B-4669-497F-8EAE-3398FEE7D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64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0DCEA-825B-4B90-B9A4-53463134B501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CAD4B-4669-497F-8EAE-3398FEE7D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7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260985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8000" dirty="0" smtClean="0">
                <a:solidFill>
                  <a:srgbClr val="FF0000"/>
                </a:solidFill>
              </a:rPr>
              <a:t>School Management </a:t>
            </a:r>
            <a:endParaRPr lang="en-US" sz="80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848600" cy="17526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Group Project</a:t>
            </a:r>
          </a:p>
          <a:p>
            <a:r>
              <a:rPr lang="en-US" sz="4000" dirty="0" smtClean="0">
                <a:solidFill>
                  <a:srgbClr val="0070C0"/>
                </a:solidFill>
              </a:rPr>
              <a:t>Batch Id: PTTC-J2EE-R33-M-01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26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3047999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8800" dirty="0" smtClean="0">
                <a:solidFill>
                  <a:srgbClr val="FF0000"/>
                </a:solidFill>
              </a:rPr>
              <a:t>Using Technology</a:t>
            </a:r>
            <a:endParaRPr lang="en-US" sz="88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7772400" cy="3048000"/>
          </a:xfrm>
          <a:solidFill>
            <a:srgbClr val="00B050"/>
          </a:solidFill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JAVA</a:t>
            </a:r>
          </a:p>
          <a:p>
            <a:r>
              <a:rPr lang="en-US" sz="8000" dirty="0" smtClean="0">
                <a:solidFill>
                  <a:schemeClr val="bg1"/>
                </a:solidFill>
              </a:rPr>
              <a:t>Spring Framework</a:t>
            </a:r>
          </a:p>
          <a:p>
            <a:pPr algn="l"/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67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9600" dirty="0" smtClean="0"/>
              <a:t>Designed for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133600"/>
            <a:ext cx="7772400" cy="35052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514350" indent="-514350" algn="l">
              <a:buFont typeface="Wingdings" pitchFamily="2" charset="2"/>
              <a:buChar char="v"/>
            </a:pPr>
            <a:r>
              <a:rPr lang="en-US" sz="4400" b="1" dirty="0" smtClean="0">
                <a:solidFill>
                  <a:srgbClr val="FF0000"/>
                </a:solidFill>
              </a:rPr>
              <a:t>Staff</a:t>
            </a:r>
          </a:p>
          <a:p>
            <a:pPr marL="514350" indent="-514350" algn="l">
              <a:buFont typeface="Wingdings" pitchFamily="2" charset="2"/>
              <a:buChar char="v"/>
            </a:pPr>
            <a:r>
              <a:rPr lang="en-US" sz="4400" b="1" dirty="0" smtClean="0">
                <a:solidFill>
                  <a:srgbClr val="FF0000"/>
                </a:solidFill>
              </a:rPr>
              <a:t>Teachers</a:t>
            </a:r>
          </a:p>
          <a:p>
            <a:pPr marL="514350" indent="-514350" algn="l">
              <a:buFont typeface="Wingdings" pitchFamily="2" charset="2"/>
              <a:buChar char="v"/>
            </a:pPr>
            <a:r>
              <a:rPr lang="en-US" sz="4400" b="1" dirty="0" smtClean="0">
                <a:solidFill>
                  <a:srgbClr val="FF0000"/>
                </a:solidFill>
              </a:rPr>
              <a:t>Students</a:t>
            </a:r>
          </a:p>
          <a:p>
            <a:pPr marL="514350" indent="-514350" algn="l">
              <a:buFont typeface="Wingdings" pitchFamily="2" charset="2"/>
              <a:buChar char="v"/>
            </a:pPr>
            <a:r>
              <a:rPr lang="en-US" sz="4400" b="1" dirty="0" smtClean="0">
                <a:solidFill>
                  <a:srgbClr val="FF0000"/>
                </a:solidFill>
              </a:rPr>
              <a:t>Parents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621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52400"/>
            <a:ext cx="8763000" cy="14478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Our Application is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Web-Based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752600"/>
            <a:ext cx="8763000" cy="4800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 to use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Designed to your school's workload while supporting your 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pedagogical process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Gives user access to information where and when they need it.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attendance instantly available the school administrators or parents(send by SMS).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5298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Modules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Student &amp; Parent data entry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Teacher data entry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Examination Marks entry and Result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Online Attendance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Examination Time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Fee collection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  <a:ea typeface="Calibri"/>
                <a:cs typeface="Times New Roman"/>
              </a:rPr>
              <a:t>  Student </a:t>
            </a:r>
            <a:r>
              <a:rPr lang="en-US" dirty="0">
                <a:solidFill>
                  <a:srgbClr val="FF0000"/>
                </a:solidFill>
                <a:ea typeface="Calibri"/>
                <a:cs typeface="Times New Roman"/>
              </a:rPr>
              <a:t>ID card Production system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8</a:t>
            </a:r>
            <a:r>
              <a:rPr lang="en-US" dirty="0" smtClean="0">
                <a:solidFill>
                  <a:srgbClr val="FF0000"/>
                </a:solidFill>
              </a:rPr>
              <a:t>.   Transport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9.   Payroll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10. Due Fee  Report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11. Homework Assignment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12. Discussion Forum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13. </a:t>
            </a:r>
            <a:r>
              <a:rPr lang="en-US" dirty="0">
                <a:solidFill>
                  <a:srgbClr val="FF0000"/>
                </a:solidFill>
              </a:rPr>
              <a:t>E-Library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29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62200" y="1371600"/>
            <a:ext cx="57912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	: Md. </a:t>
            </a:r>
            <a:r>
              <a:rPr lang="en-US" sz="4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Ruhul</a:t>
            </a:r>
            <a:r>
              <a:rPr lang="en-US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Amin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		: 1234652 	</a:t>
            </a:r>
            <a:endParaRPr lang="en-US" sz="4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174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109</Words>
  <Application>Microsoft Office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School Management </vt:lpstr>
      <vt:lpstr>Using Technology</vt:lpstr>
      <vt:lpstr>Designed for</vt:lpstr>
      <vt:lpstr>Our Application is Web-Based</vt:lpstr>
      <vt:lpstr>Modules</vt:lpstr>
      <vt:lpstr>PowerPoint Presentation</vt:lpstr>
    </vt:vector>
  </TitlesOfParts>
  <Company>CtrlSoft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Management</dc:title>
  <dc:creator>Ruhul-Pc</dc:creator>
  <cp:lastModifiedBy>Ruhul-Pc</cp:lastModifiedBy>
  <cp:revision>4</cp:revision>
  <dcterms:created xsi:type="dcterms:W3CDTF">2018-01-12T18:33:06Z</dcterms:created>
  <dcterms:modified xsi:type="dcterms:W3CDTF">2018-01-12T19:04:18Z</dcterms:modified>
</cp:coreProperties>
</file>