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5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B4DF9-032C-499E-82AD-C7F6CFFC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5F2A2-725F-4B6D-8200-232B1E42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4E466-04AA-4763-80A1-AA7542B8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4C0A9-C16A-4DAE-BA06-8CBCED47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C31A4-5D75-4ADD-B922-E786550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2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35FA-5CCD-41B7-B50D-F4A63C5D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61972-0275-4318-A7D0-C16C09F7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5CC3A-FE3A-4DE8-8C30-A7A3A637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6A79-4960-46B6-9AE6-A1C1C740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C74C-7ABF-46DD-9F29-B5AC6A2E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82AEA-69C2-43BD-A30A-ED7B7799E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145B2-CBE6-4E58-B26F-CFC25E46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11D96-A294-47F4-924F-B87BBCFC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75553-D7E3-45DD-A1FC-98206EE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E204-6264-4518-BF52-45452235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9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898F-9B65-49B6-843F-C023E35E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C7272-0E32-4546-B910-A37797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CEE50-45B7-4A34-BCFC-626417C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C20EB-BE08-4929-A4D0-B17F264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DA2B3-09D4-42A8-B576-B21835DF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4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75D16-7D8F-4385-BCEA-921B1D6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05149-3E5B-400E-AAE3-B77F42F8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97E1-78F2-41E4-86EF-5F730C60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7D7EE-E148-45CE-A2C0-9A87AFD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8CB65-4493-4052-88C0-16B2B220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9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0A536-08E1-4986-9E80-31D29579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013C-6193-4E1D-82D5-9D297CDF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1CD95E-FDA0-440D-993B-EF41AAD0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F20B1-6CE9-4CC8-BB08-79563FF8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29CF1-C349-4A40-93DD-F132ABDB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CE800-88DA-4976-A823-C9D0FD3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8934B-A255-44EC-83C6-B1ED2E9E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A2B9F-DDD7-4D47-9940-D75202EE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259B5-508F-40F1-80C5-BA5072EB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0ACE3-344C-48B4-85F5-811FF1138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2D720-BEEE-49B0-A4BC-EE02AD7D4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95F01-3C5F-461F-9B49-D014EFBD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58D4FA-9A5C-4577-9EE3-67E0724F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774DC-75CA-4A37-9B97-D41A8508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2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102F-F511-46E5-B761-22D46511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D3B5B-9257-43A7-99E5-0EDC1C7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A5FEC-FFB7-4DFF-9EF3-EB5456A0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25E5-D227-42A9-8DA1-A9825E1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507CEE-2D01-45DE-B77F-59867E30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077DF-97CC-450E-A72F-5618ACEC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91361-9B23-4F12-AB02-AAAD147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44C7-4971-4A45-96DE-67490B85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F3FB1-1038-465B-8FAB-8284B22E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F764B-74DC-4B62-AB5B-3C3652AE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41C80-0A8D-4509-B4E2-E2B59F6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901E8-CCA8-43C4-A473-52822C6B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E5E4A-E333-4269-A2EE-05B4EC81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66BAB-95BF-4749-A8B4-FAB1D3FF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4097D6-89CA-4949-BDA1-9CE79EA9F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DBD2C-0287-4C03-9841-20A3D189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7C31A-238B-4098-B54E-81B5AF08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E6027-BAB6-4492-A927-1A1D3392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EE6F5-B087-4962-BA26-689F8624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8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644AF-3A48-44EF-AE9E-C0BDFBCB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9F2BE-5A94-4B36-B10B-FF0923F5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54946-1C13-4B06-B20A-33E3255F7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D59A-A4BB-460C-A1E9-1085421E3D19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A6313-58DD-44BB-9528-33C9E1FDC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50520-AEE9-472E-87C9-D214C1456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6296-F3D8-48B2-80E7-214A5D091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20F9A2-1017-4F7B-9EEF-7CD31C8C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42795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3-1-0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42795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3-1-0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4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8105259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3-1-3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Gaussian(3x3)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8105259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3-1-3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96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Gaussian(3x3)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54BE60-92A9-4DF3-8A22-CC8D65E4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8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770323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3-1-5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Gaussian(5x5)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770323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3-1-5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96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Gaussian(5x5)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3BB4A7-2E34-4633-8B6B-17FDBF11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238901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3-1-7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Gaussian(7x7)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238901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3-1-7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96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Gaussian(7x7)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E36CDE7-A8A3-474A-A03D-22406844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262884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3-1-11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Gaussian(11x11)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262884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3-1-11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96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Gaussian(11x11)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4266272-DB98-435A-ADD3-D0F45F21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3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771169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5-1-0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771169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5-1-0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CD6A2E1-8B12-4FD7-8E4F-03DD9FB5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403784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403784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6B330B8-D7A4-4748-88B9-00E9185E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19100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550083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11-1-0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11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550083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{85BE263C-DBD7-4A20-BB59-AAB30ACAA65A}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11-1-0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11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7EF879-0744-479A-B12F-45E437D2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19100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8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289716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289716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9ADFFF-16A8-4FF0-B60A-A0B2F4A8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867301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7-2-0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400" b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400" dirty="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lang="en-US" altLang="ko-KR" sz="1400" dirty="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/ 2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867301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7-2-0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9005116-C0C1-4CE5-AFA3-0A7A1236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8923459"/>
                  </p:ext>
                </p:extLst>
              </p:nvPr>
            </p:nvGraphicFramePr>
            <p:xfrm>
              <a:off x="572057" y="2582023"/>
              <a:ext cx="2316667" cy="2557272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7-3-0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2  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 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−1, 1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나눔고딕" panose="020D0604000000000000" pitchFamily="50" charset="-127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나눔고딕" panose="020D0604000000000000" pitchFamily="50" charset="-127"/>
                                          </a:rPr>
                                          <m:t>−1, 1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고딕" panose="020D06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8923459"/>
                  </p:ext>
                </p:extLst>
              </p:nvPr>
            </p:nvGraphicFramePr>
            <p:xfrm>
              <a:off x="572057" y="2582023"/>
              <a:ext cx="2316667" cy="2557272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7-3-0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322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56364" r="-525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0B8ACC-9025-48E4-8105-CFF035D8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2057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7-3-0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𝑆𝑜𝑏𝑒𝑙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2057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7-3-0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502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31E38B-87DF-4CFA-8D58-7DAF6948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0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20F9A2-1017-4F7B-9EEF-7CD31C8C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81" y="441145"/>
            <a:ext cx="7639050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784440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1353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E5416B2A-A641-4BF8-B6DF-5700BD0EF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784440"/>
                  </p:ext>
                </p:extLst>
              </p:nvPr>
            </p:nvGraphicFramePr>
            <p:xfrm>
              <a:off x="580446" y="2582023"/>
              <a:ext cx="2316667" cy="2529840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316667">
                      <a:extLst>
                        <a:ext uri="{9D8B030D-6E8A-4147-A177-3AD203B41FA5}">
                          <a16:colId xmlns:a16="http://schemas.microsoft.com/office/drawing/2014/main" val="8803118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a:t>3-1-0</a:t>
                          </a:r>
                          <a:endParaRPr lang="ko-KR" altLang="en-US" b="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83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/>
                            <a:t>WINDOW SIZE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71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4304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DERIVATIVE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6751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6000" r="-525" b="-2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9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BLUR</a:t>
                          </a:r>
                          <a:endParaRPr lang="ko-KR" altLang="en-US" b="1" dirty="0">
                            <a:latin typeface="나눔스퀘어" panose="020B0600000101010101" pitchFamily="50" charset="-127"/>
                            <a:ea typeface="나눔스퀘어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538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X</a:t>
                          </a:r>
                          <a:endParaRPr lang="ko-KR" altLang="en-US" sz="14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215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DE6484-2E0E-4799-B056-D7DB783AA40D}"/>
              </a:ext>
            </a:extLst>
          </p:cNvPr>
          <p:cNvSpPr txBox="1"/>
          <p:nvPr/>
        </p:nvSpPr>
        <p:spPr>
          <a:xfrm>
            <a:off x="511729" y="617314"/>
            <a:ext cx="1385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LUCAS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KANADE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87D683-C4FE-4343-9B88-49E7A780B0DD}"/>
              </a:ext>
            </a:extLst>
          </p:cNvPr>
          <p:cNvCxnSpPr>
            <a:cxnSpLocks/>
          </p:cNvCxnSpPr>
          <p:nvPr/>
        </p:nvCxnSpPr>
        <p:spPr>
          <a:xfrm>
            <a:off x="11536231" y="0"/>
            <a:ext cx="0" cy="44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2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245</Words>
  <Application>Microsoft Office PowerPoint</Application>
  <PresentationFormat>와이드스크린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류형주</dc:creator>
  <cp:lastModifiedBy>류형주</cp:lastModifiedBy>
  <cp:revision>13</cp:revision>
  <dcterms:created xsi:type="dcterms:W3CDTF">2021-05-23T20:14:41Z</dcterms:created>
  <dcterms:modified xsi:type="dcterms:W3CDTF">2021-05-25T07:07:28Z</dcterms:modified>
</cp:coreProperties>
</file>