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1" r:id="rId6"/>
    <p:sldId id="264" r:id="rId7"/>
    <p:sldId id="270" r:id="rId8"/>
    <p:sldId id="262" r:id="rId9"/>
    <p:sldId id="285" r:id="rId10"/>
    <p:sldId id="286" r:id="rId11"/>
    <p:sldId id="287" r:id="rId12"/>
    <p:sldId id="291" r:id="rId13"/>
    <p:sldId id="292" r:id="rId14"/>
    <p:sldId id="293" r:id="rId15"/>
    <p:sldId id="295" r:id="rId16"/>
    <p:sldId id="294" r:id="rId17"/>
    <p:sldId id="266" r:id="rId18"/>
    <p:sldId id="288" r:id="rId19"/>
    <p:sldId id="282" r:id="rId20"/>
    <p:sldId id="289" r:id="rId21"/>
    <p:sldId id="296" r:id="rId22"/>
    <p:sldId id="290" r:id="rId23"/>
    <p:sldId id="265" r:id="rId24"/>
    <p:sldId id="284" r:id="rId25"/>
    <p:sldId id="267" r:id="rId26"/>
    <p:sldId id="272" r:id="rId27"/>
    <p:sldId id="268" r:id="rId28"/>
    <p:sldId id="298" r:id="rId29"/>
    <p:sldId id="299" r:id="rId30"/>
    <p:sldId id="300" r:id="rId31"/>
    <p:sldId id="301" r:id="rId32"/>
    <p:sldId id="269" r:id="rId33"/>
    <p:sldId id="302" r:id="rId34"/>
    <p:sldId id="281" r:id="rId35"/>
    <p:sldId id="303" r:id="rId36"/>
    <p:sldId id="278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921" autoAdjust="0"/>
  </p:normalViewPr>
  <p:slideViewPr>
    <p:cSldViewPr snapToGrid="0" showGuides="1">
      <p:cViewPr varScale="1">
        <p:scale>
          <a:sx n="105" d="100"/>
          <a:sy n="105" d="100"/>
        </p:scale>
        <p:origin x="-792" y="-78"/>
      </p:cViewPr>
      <p:guideLst>
        <p:guide orient="horz" pos="2106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D3C95-2BA4-479E-ACDC-C5C409F34E31}" type="doc">
      <dgm:prSet loTypeId="process" loCatId="process" qsTypeId="urn:microsoft.com/office/officeart/2005/8/quickstyle/simple1#1" qsCatId="simple" csTypeId="urn:microsoft.com/office/officeart/2005/8/colors/accent3_4" csCatId="accent1" phldr="1"/>
      <dgm:spPr/>
    </dgm:pt>
    <dgm:pt modelId="{F287AB3A-A2B7-4A38-AB0B-3CBD09BB3AA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488D9B4-B768-4152-8CE7-7FD358887378}" cxnId="{7A9C9C21-4DA1-4444-873F-76230F6C22A6}" type="parTrans">
      <dgm:prSet/>
      <dgm:spPr/>
      <dgm:t>
        <a:bodyPr/>
        <a:lstStyle/>
        <a:p>
          <a:endParaRPr lang="en-US"/>
        </a:p>
      </dgm:t>
    </dgm:pt>
    <dgm:pt modelId="{512B1F71-11A5-410D-A26D-80729AA62518}" cxnId="{7A9C9C21-4DA1-4444-873F-76230F6C22A6}" type="sibTrans">
      <dgm:prSet/>
      <dgm:spPr/>
      <dgm:t>
        <a:bodyPr/>
        <a:lstStyle/>
        <a:p>
          <a:endParaRPr lang="en-US"/>
        </a:p>
      </dgm:t>
    </dgm:pt>
    <dgm:pt modelId="{6729FCCA-A76F-488B-B410-7B687B9C7ED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EE03FCC-063D-4998-8A80-919B65F2A18C}" cxnId="{515C35CE-3382-40C3-86D5-0200A083A1F1}" type="parTrans">
      <dgm:prSet/>
      <dgm:spPr/>
      <dgm:t>
        <a:bodyPr/>
        <a:lstStyle/>
        <a:p>
          <a:endParaRPr lang="en-US"/>
        </a:p>
      </dgm:t>
    </dgm:pt>
    <dgm:pt modelId="{B669BD95-C65C-413E-9ABB-BF5FC72EDECC}" cxnId="{515C35CE-3382-40C3-86D5-0200A083A1F1}" type="sibTrans">
      <dgm:prSet/>
      <dgm:spPr/>
      <dgm:t>
        <a:bodyPr/>
        <a:lstStyle/>
        <a:p>
          <a:endParaRPr lang="en-US"/>
        </a:p>
      </dgm:t>
    </dgm:pt>
    <dgm:pt modelId="{26AFFD6C-FEA4-4478-B75E-01FE994C1792}">
      <dgm:prSet/>
      <dgm:spPr/>
      <dgm:t>
        <a:bodyPr/>
        <a:p>
          <a:endParaRPr altLang="en-US"/>
        </a:p>
      </dgm:t>
    </dgm:pt>
    <dgm:pt modelId="{4FDA1FE2-6C67-4964-96D2-357A8164D666}" cxnId="{64A7BFF0-BED5-4016-B8E4-D031184F9E51}" type="parTrans">
      <dgm:prSet/>
      <dgm:spPr/>
    </dgm:pt>
    <dgm:pt modelId="{D5F1D4FB-7DA0-4BF2-9F0B-6A5EA6FD49AF}" cxnId="{64A7BFF0-BED5-4016-B8E4-D031184F9E51}" type="sibTrans">
      <dgm:prSet/>
      <dgm:spPr/>
    </dgm:pt>
    <dgm:pt modelId="{FF9AAD91-A9B8-4F8F-B797-60D6F07A738E}">
      <dgm:prSet/>
      <dgm:spPr/>
      <dgm:t>
        <a:bodyPr/>
        <a:p>
          <a:endParaRPr altLang="en-US"/>
        </a:p>
      </dgm:t>
    </dgm:pt>
    <dgm:pt modelId="{55796B64-0F3C-4DEC-83CE-A91B3D1EF0ED}" cxnId="{27A3452B-F75E-4A5A-8AEA-B0DDA3C422B4}" type="parTrans">
      <dgm:prSet/>
      <dgm:spPr/>
    </dgm:pt>
    <dgm:pt modelId="{C1493070-7BFC-4C8C-AD0A-C32711EDDEF8}" cxnId="{27A3452B-F75E-4A5A-8AEA-B0DDA3C422B4}" type="sibTrans">
      <dgm:prSet/>
      <dgm:spPr/>
    </dgm:pt>
    <dgm:pt modelId="{E1A05F28-D420-47C6-80AB-C1AA6A187BC6}">
      <dgm:prSet/>
      <dgm:spPr/>
      <dgm:t>
        <a:bodyPr/>
        <a:p>
          <a:endParaRPr altLang="en-US"/>
        </a:p>
      </dgm:t>
    </dgm:pt>
    <dgm:pt modelId="{ED1EC3A9-0741-4A27-B5CF-8C505C86F479}" cxnId="{4ECAEE79-CEE3-4A0F-BA4D-8770701F79B1}" type="parTrans">
      <dgm:prSet/>
      <dgm:spPr/>
    </dgm:pt>
    <dgm:pt modelId="{5F347C5B-98EB-4FED-9E05-00D12A66C248}" cxnId="{4ECAEE79-CEE3-4A0F-BA4D-8770701F79B1}" type="sibTrans">
      <dgm:prSet/>
      <dgm:spPr/>
    </dgm:pt>
    <dgm:pt modelId="{66E1D970-7B91-43C0-B717-4436EED48437}">
      <dgm:prSet phldrT="[Text]"/>
      <dgm:spPr/>
      <dgm:t>
        <a:bodyPr/>
        <a:lstStyle/>
        <a:p>
          <a:endParaRPr lang="en-US"/>
        </a:p>
      </dgm:t>
    </dgm:pt>
    <dgm:pt modelId="{0F7B4DE3-B92A-4A1A-A411-6BA2644BAC08}" cxnId="{50BC2AEB-D6AD-4731-B062-2F03944EF9A9}" type="parTrans">
      <dgm:prSet/>
      <dgm:spPr/>
      <dgm:t>
        <a:bodyPr/>
        <a:lstStyle/>
        <a:p>
          <a:endParaRPr lang="en-US"/>
        </a:p>
      </dgm:t>
    </dgm:pt>
    <dgm:pt modelId="{6995A28A-3BF4-4294-86BB-5EC9C642042B}" cxnId="{50BC2AEB-D6AD-4731-B062-2F03944EF9A9}" type="sibTrans">
      <dgm:prSet/>
      <dgm:spPr/>
      <dgm:t>
        <a:bodyPr/>
        <a:lstStyle/>
        <a:p>
          <a:endParaRPr lang="en-US"/>
        </a:p>
      </dgm:t>
    </dgm:pt>
    <dgm:pt modelId="{5AE1DB29-A5AC-4EF7-8C56-4C037571965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8C3A9F7-FF62-4F46-8B9B-927CDAA25808}" cxnId="{71702DA8-0C44-4196-95D7-2EA06BCDB5F7}" type="parTrans">
      <dgm:prSet/>
      <dgm:spPr/>
      <dgm:t>
        <a:bodyPr/>
        <a:lstStyle/>
        <a:p>
          <a:endParaRPr lang="en-US"/>
        </a:p>
      </dgm:t>
    </dgm:pt>
    <dgm:pt modelId="{3F5C2F8E-CF69-4470-8BE0-061A697D2BBE}" cxnId="{71702DA8-0C44-4196-95D7-2EA06BCDB5F7}" type="sibTrans">
      <dgm:prSet/>
      <dgm:spPr/>
      <dgm:t>
        <a:bodyPr/>
        <a:lstStyle/>
        <a:p>
          <a:endParaRPr lang="en-US"/>
        </a:p>
      </dgm:t>
    </dgm:pt>
    <dgm:pt modelId="{1D1D630D-7577-49BA-A00A-E90C2CC3ED7B}" type="pres">
      <dgm:prSet presAssocID="{B88D3C95-2BA4-479E-ACDC-C5C409F34E31}" presName="linearFlow" presStyleCnt="0">
        <dgm:presLayoutVars>
          <dgm:dir/>
          <dgm:resizeHandles val="exact"/>
        </dgm:presLayoutVars>
      </dgm:prSet>
      <dgm:spPr/>
    </dgm:pt>
    <dgm:pt modelId="{4EA252BD-4EBF-4F20-94C8-BBCA1A8D0798}" type="pres">
      <dgm:prSet presAssocID="{F287AB3A-A2B7-4A38-AB0B-3CBD09BB3AA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993B9D-86EC-4D56-BA84-35D60D32E2FF}" type="pres">
      <dgm:prSet presAssocID="{512B1F71-11A5-410D-A26D-80729AA62518}" presName="spacerL" presStyleCnt="0"/>
      <dgm:spPr/>
    </dgm:pt>
    <dgm:pt modelId="{5506D057-A871-4805-82AD-67B730412317}" type="pres">
      <dgm:prSet presAssocID="{512B1F71-11A5-410D-A26D-80729AA6251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8A0501A4-0082-4184-BC38-ABEC08DBC33B}" type="pres">
      <dgm:prSet presAssocID="{512B1F71-11A5-410D-A26D-80729AA62518}" presName="spacerR" presStyleCnt="0"/>
      <dgm:spPr/>
    </dgm:pt>
    <dgm:pt modelId="{B46D1F60-7EDE-4514-83ED-424A3527C306}" type="pres">
      <dgm:prSet presAssocID="{6729FCCA-A76F-488B-B410-7B687B9C7ED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FCC5A-9493-4245-B0B9-1523C54794DB}" type="pres">
      <dgm:prSet presAssocID="{B669BD95-C65C-413E-9ABB-BF5FC72EDECC}" presName="spacerL" presStyleCnt="0"/>
      <dgm:spPr/>
    </dgm:pt>
    <dgm:pt modelId="{9281EC85-E685-4C01-8F26-14566506DA10}" type="pres">
      <dgm:prSet presAssocID="{B669BD95-C65C-413E-9ABB-BF5FC72EDEC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045261F1-5E7F-483C-8A4B-D96242EC75DB}" type="pres">
      <dgm:prSet presAssocID="{B669BD95-C65C-413E-9ABB-BF5FC72EDECC}" presName="spacerR" presStyleCnt="0"/>
      <dgm:spPr/>
    </dgm:pt>
    <dgm:pt modelId="{3B1D2211-C6C5-4D28-BF8D-98E302D383E5}" type="pres">
      <dgm:prSet presAssocID="{26AFFD6C-FEA4-4478-B75E-01FE994C1792}" presName="node" presStyleLbl="node1" presStyleIdx="2" presStyleCnt="5">
        <dgm:presLayoutVars>
          <dgm:bulletEnabled val="1"/>
        </dgm:presLayoutVars>
      </dgm:prSet>
      <dgm:spPr/>
    </dgm:pt>
    <dgm:pt modelId="{A7AF45CF-AA9D-40BA-AF74-03D86CB37672}" type="pres">
      <dgm:prSet presAssocID="{D5F1D4FB-7DA0-4BF2-9F0B-6A5EA6FD49AF}" presName="spacerL" presStyleCnt="0"/>
      <dgm:spPr/>
    </dgm:pt>
    <dgm:pt modelId="{27C7763A-0F53-4914-96F6-020D8FD97976}" type="pres">
      <dgm:prSet presAssocID="{D5F1D4FB-7DA0-4BF2-9F0B-6A5EA6FD49AF}" presName="sibTrans" presStyleLbl="sibTrans2D1" presStyleIdx="2" presStyleCnt="4"/>
      <dgm:spPr/>
    </dgm:pt>
    <dgm:pt modelId="{945B9FBF-6773-4861-8A6F-80C5E83DCCAF}" type="pres">
      <dgm:prSet presAssocID="{D5F1D4FB-7DA0-4BF2-9F0B-6A5EA6FD49AF}" presName="spacerR" presStyleCnt="0"/>
      <dgm:spPr/>
    </dgm:pt>
    <dgm:pt modelId="{A4E60773-6B4A-429A-AD94-AFAADD2511CA}" type="pres">
      <dgm:prSet presAssocID="{66E1D970-7B91-43C0-B717-4436EED4843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74308C-CB91-423C-B3B6-66A0799866B0}" type="pres">
      <dgm:prSet presAssocID="{6995A28A-3BF4-4294-86BB-5EC9C642042B}" presName="spacerL" presStyleCnt="0"/>
      <dgm:spPr/>
    </dgm:pt>
    <dgm:pt modelId="{F4E29824-58F2-48DC-A243-BE5C0E126FBF}" type="pres">
      <dgm:prSet presAssocID="{6995A28A-3BF4-4294-86BB-5EC9C642042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E44004CD-52CB-4B63-B411-8F8936390068}" type="pres">
      <dgm:prSet presAssocID="{6995A28A-3BF4-4294-86BB-5EC9C642042B}" presName="spacerR" presStyleCnt="0"/>
      <dgm:spPr/>
    </dgm:pt>
    <dgm:pt modelId="{C4AE82C8-B9B8-48B6-B2F4-F8251516BD66}" type="pres">
      <dgm:prSet presAssocID="{5AE1DB29-A5AC-4EF7-8C56-4C037571965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9C9C21-4DA1-4444-873F-76230F6C22A6}" srcId="{B88D3C95-2BA4-479E-ACDC-C5C409F34E31}" destId="{F287AB3A-A2B7-4A38-AB0B-3CBD09BB3AA1}" srcOrd="0" destOrd="0" parTransId="{5488D9B4-B768-4152-8CE7-7FD358887378}" sibTransId="{512B1F71-11A5-410D-A26D-80729AA62518}"/>
    <dgm:cxn modelId="{515C35CE-3382-40C3-86D5-0200A083A1F1}" srcId="{B88D3C95-2BA4-479E-ACDC-C5C409F34E31}" destId="{6729FCCA-A76F-488B-B410-7B687B9C7ED9}" srcOrd="1" destOrd="0" parTransId="{CEE03FCC-063D-4998-8A80-919B65F2A18C}" sibTransId="{B669BD95-C65C-413E-9ABB-BF5FC72EDECC}"/>
    <dgm:cxn modelId="{64A7BFF0-BED5-4016-B8E4-D031184F9E51}" srcId="{B88D3C95-2BA4-479E-ACDC-C5C409F34E31}" destId="{26AFFD6C-FEA4-4478-B75E-01FE994C1792}" srcOrd="2" destOrd="0" parTransId="{4FDA1FE2-6C67-4964-96D2-357A8164D666}" sibTransId="{D5F1D4FB-7DA0-4BF2-9F0B-6A5EA6FD49AF}"/>
    <dgm:cxn modelId="{27A3452B-F75E-4A5A-8AEA-B0DDA3C422B4}" srcId="{26AFFD6C-FEA4-4478-B75E-01FE994C1792}" destId="{FF9AAD91-A9B8-4F8F-B797-60D6F07A738E}" srcOrd="0" destOrd="2" parTransId="{55796B64-0F3C-4DEC-83CE-A91B3D1EF0ED}" sibTransId="{C1493070-7BFC-4C8C-AD0A-C32711EDDEF8}"/>
    <dgm:cxn modelId="{4ECAEE79-CEE3-4A0F-BA4D-8770701F79B1}" srcId="{26AFFD6C-FEA4-4478-B75E-01FE994C1792}" destId="{E1A05F28-D420-47C6-80AB-C1AA6A187BC6}" srcOrd="1" destOrd="2" parTransId="{ED1EC3A9-0741-4A27-B5CF-8C505C86F479}" sibTransId="{5F347C5B-98EB-4FED-9E05-00D12A66C248}"/>
    <dgm:cxn modelId="{50BC2AEB-D6AD-4731-B062-2F03944EF9A9}" srcId="{B88D3C95-2BA4-479E-ACDC-C5C409F34E31}" destId="{66E1D970-7B91-43C0-B717-4436EED48437}" srcOrd="3" destOrd="0" parTransId="{0F7B4DE3-B92A-4A1A-A411-6BA2644BAC08}" sibTransId="{6995A28A-3BF4-4294-86BB-5EC9C642042B}"/>
    <dgm:cxn modelId="{71702DA8-0C44-4196-95D7-2EA06BCDB5F7}" srcId="{B88D3C95-2BA4-479E-ACDC-C5C409F34E31}" destId="{5AE1DB29-A5AC-4EF7-8C56-4C0375719653}" srcOrd="4" destOrd="0" parTransId="{48C3A9F7-FF62-4F46-8B9B-927CDAA25808}" sibTransId="{3F5C2F8E-CF69-4470-8BE0-061A697D2BBE}"/>
    <dgm:cxn modelId="{1AE2DC34-9DAA-4185-8A5A-61588A0B5CEA}" type="presOf" srcId="{B88D3C95-2BA4-479E-ACDC-C5C409F34E31}" destId="{1D1D630D-7577-49BA-A00A-E90C2CC3ED7B}" srcOrd="0" destOrd="0" presId="urn:microsoft.com/office/officeart/2005/8/layout/equation1"/>
    <dgm:cxn modelId="{AEFD56F2-CAFB-4270-9654-2E41D06AC7A8}" type="presParOf" srcId="{1D1D630D-7577-49BA-A00A-E90C2CC3ED7B}" destId="{4EA252BD-4EBF-4F20-94C8-BBCA1A8D0798}" srcOrd="0" destOrd="0" presId="urn:microsoft.com/office/officeart/2005/8/layout/equation1"/>
    <dgm:cxn modelId="{EDECE6B3-7B3A-45FB-99F5-BB7F83EC4CD4}" type="presOf" srcId="{F287AB3A-A2B7-4A38-AB0B-3CBD09BB3AA1}" destId="{4EA252BD-4EBF-4F20-94C8-BBCA1A8D0798}" srcOrd="0" destOrd="0" presId="urn:microsoft.com/office/officeart/2005/8/layout/equation1"/>
    <dgm:cxn modelId="{C45998DC-945D-4726-AB82-381811BEAFCF}" type="presParOf" srcId="{1D1D630D-7577-49BA-A00A-E90C2CC3ED7B}" destId="{1D993B9D-86EC-4D56-BA84-35D60D32E2FF}" srcOrd="1" destOrd="0" presId="urn:microsoft.com/office/officeart/2005/8/layout/equation1"/>
    <dgm:cxn modelId="{84137C25-1984-480E-B106-DCA5EF1843FA}" type="presParOf" srcId="{1D1D630D-7577-49BA-A00A-E90C2CC3ED7B}" destId="{5506D057-A871-4805-82AD-67B730412317}" srcOrd="2" destOrd="0" presId="urn:microsoft.com/office/officeart/2005/8/layout/equation1"/>
    <dgm:cxn modelId="{51131EA7-2EC6-448D-8214-43D234ACC83D}" type="presOf" srcId="{512B1F71-11A5-410D-A26D-80729AA62518}" destId="{5506D057-A871-4805-82AD-67B730412317}" srcOrd="0" destOrd="0" presId="urn:microsoft.com/office/officeart/2005/8/layout/equation1"/>
    <dgm:cxn modelId="{8A0E667B-3172-49B7-B59B-1A85170BE016}" type="presParOf" srcId="{1D1D630D-7577-49BA-A00A-E90C2CC3ED7B}" destId="{8A0501A4-0082-4184-BC38-ABEC08DBC33B}" srcOrd="3" destOrd="0" presId="urn:microsoft.com/office/officeart/2005/8/layout/equation1"/>
    <dgm:cxn modelId="{6BEF724D-B1BE-4D1A-9136-5404E05D1937}" type="presParOf" srcId="{1D1D630D-7577-49BA-A00A-E90C2CC3ED7B}" destId="{B46D1F60-7EDE-4514-83ED-424A3527C306}" srcOrd="4" destOrd="0" presId="urn:microsoft.com/office/officeart/2005/8/layout/equation1"/>
    <dgm:cxn modelId="{B9C057E6-F3DC-47D7-A507-3B7B7A47EDC4}" type="presOf" srcId="{6729FCCA-A76F-488B-B410-7B687B9C7ED9}" destId="{B46D1F60-7EDE-4514-83ED-424A3527C306}" srcOrd="0" destOrd="0" presId="urn:microsoft.com/office/officeart/2005/8/layout/equation1"/>
    <dgm:cxn modelId="{3F702A16-2309-47BB-8AE4-EBEB70502C8B}" type="presParOf" srcId="{1D1D630D-7577-49BA-A00A-E90C2CC3ED7B}" destId="{353FCC5A-9493-4245-B0B9-1523C54794DB}" srcOrd="5" destOrd="0" presId="urn:microsoft.com/office/officeart/2005/8/layout/equation1"/>
    <dgm:cxn modelId="{553B3317-9965-4586-896B-FCA4AAFD7640}" type="presParOf" srcId="{1D1D630D-7577-49BA-A00A-E90C2CC3ED7B}" destId="{9281EC85-E685-4C01-8F26-14566506DA10}" srcOrd="6" destOrd="0" presId="urn:microsoft.com/office/officeart/2005/8/layout/equation1"/>
    <dgm:cxn modelId="{6497643A-7ACB-447E-AAA7-B168DC86605E}" type="presOf" srcId="{B669BD95-C65C-413E-9ABB-BF5FC72EDECC}" destId="{9281EC85-E685-4C01-8F26-14566506DA10}" srcOrd="0" destOrd="0" presId="urn:microsoft.com/office/officeart/2005/8/layout/equation1"/>
    <dgm:cxn modelId="{823E729F-35A8-45CF-AB2E-CE3C8FEA088F}" type="presParOf" srcId="{1D1D630D-7577-49BA-A00A-E90C2CC3ED7B}" destId="{045261F1-5E7F-483C-8A4B-D96242EC75DB}" srcOrd="7" destOrd="0" presId="urn:microsoft.com/office/officeart/2005/8/layout/equation1"/>
    <dgm:cxn modelId="{CE8D56D2-2E50-4B84-B70E-AEA5B977D2EE}" type="presParOf" srcId="{1D1D630D-7577-49BA-A00A-E90C2CC3ED7B}" destId="{3B1D2211-C6C5-4D28-BF8D-98E302D383E5}" srcOrd="8" destOrd="0" presId="urn:microsoft.com/office/officeart/2005/8/layout/equation1"/>
    <dgm:cxn modelId="{CEAD327B-13AC-4BA0-AA85-6A3D36B43811}" type="presOf" srcId="{26AFFD6C-FEA4-4478-B75E-01FE994C1792}" destId="{3B1D2211-C6C5-4D28-BF8D-98E302D383E5}" srcOrd="0" destOrd="0" presId="urn:microsoft.com/office/officeart/2005/8/layout/equation1"/>
    <dgm:cxn modelId="{E1FEDA9B-F3E5-429E-ABE3-04CC066F89AE}" type="presOf" srcId="{FF9AAD91-A9B8-4F8F-B797-60D6F07A738E}" destId="{3B1D2211-C6C5-4D28-BF8D-98E302D383E5}" srcOrd="0" destOrd="1" presId="urn:microsoft.com/office/officeart/2005/8/layout/equation1"/>
    <dgm:cxn modelId="{9DCF4B1C-48F1-44A9-B50E-F163B4B37971}" type="presOf" srcId="{E1A05F28-D420-47C6-80AB-C1AA6A187BC6}" destId="{3B1D2211-C6C5-4D28-BF8D-98E302D383E5}" srcOrd="0" destOrd="2" presId="urn:microsoft.com/office/officeart/2005/8/layout/equation1"/>
    <dgm:cxn modelId="{447E2EBD-A7B4-43EE-9F99-5B0C7814DEDF}" type="presParOf" srcId="{1D1D630D-7577-49BA-A00A-E90C2CC3ED7B}" destId="{A7AF45CF-AA9D-40BA-AF74-03D86CB37672}" srcOrd="9" destOrd="0" presId="urn:microsoft.com/office/officeart/2005/8/layout/equation1"/>
    <dgm:cxn modelId="{E0721704-901F-4E33-94D8-9DE6A8C299BA}" type="presParOf" srcId="{1D1D630D-7577-49BA-A00A-E90C2CC3ED7B}" destId="{27C7763A-0F53-4914-96F6-020D8FD97976}" srcOrd="10" destOrd="0" presId="urn:microsoft.com/office/officeart/2005/8/layout/equation1"/>
    <dgm:cxn modelId="{816CFCA0-8B33-4A53-883F-890436189AC5}" type="presOf" srcId="{D5F1D4FB-7DA0-4BF2-9F0B-6A5EA6FD49AF}" destId="{27C7763A-0F53-4914-96F6-020D8FD97976}" srcOrd="0" destOrd="0" presId="urn:microsoft.com/office/officeart/2005/8/layout/equation1"/>
    <dgm:cxn modelId="{C31E0AC9-B878-445F-B111-7632CA265878}" type="presParOf" srcId="{1D1D630D-7577-49BA-A00A-E90C2CC3ED7B}" destId="{945B9FBF-6773-4861-8A6F-80C5E83DCCAF}" srcOrd="11" destOrd="0" presId="urn:microsoft.com/office/officeart/2005/8/layout/equation1"/>
    <dgm:cxn modelId="{991511FD-51FD-4015-8DEB-2CE37634F98E}" type="presParOf" srcId="{1D1D630D-7577-49BA-A00A-E90C2CC3ED7B}" destId="{A4E60773-6B4A-429A-AD94-AFAADD2511CA}" srcOrd="12" destOrd="0" presId="urn:microsoft.com/office/officeart/2005/8/layout/equation1"/>
    <dgm:cxn modelId="{F2F2CC91-1CBE-4D0E-BECB-34B946951F4D}" type="presOf" srcId="{66E1D970-7B91-43C0-B717-4436EED48437}" destId="{A4E60773-6B4A-429A-AD94-AFAADD2511CA}" srcOrd="0" destOrd="0" presId="urn:microsoft.com/office/officeart/2005/8/layout/equation1"/>
    <dgm:cxn modelId="{90A62898-EAF4-44FF-A031-D0765347CF39}" type="presParOf" srcId="{1D1D630D-7577-49BA-A00A-E90C2CC3ED7B}" destId="{F474308C-CB91-423C-B3B6-66A0799866B0}" srcOrd="13" destOrd="0" presId="urn:microsoft.com/office/officeart/2005/8/layout/equation1"/>
    <dgm:cxn modelId="{6EDE8E79-3C83-4F88-897E-6ABFFE508FF9}" type="presParOf" srcId="{1D1D630D-7577-49BA-A00A-E90C2CC3ED7B}" destId="{F4E29824-58F2-48DC-A243-BE5C0E126FBF}" srcOrd="14" destOrd="0" presId="urn:microsoft.com/office/officeart/2005/8/layout/equation1"/>
    <dgm:cxn modelId="{00A75892-9A23-4BA5-99B2-BEBB9F712F29}" type="presOf" srcId="{6995A28A-3BF4-4294-86BB-5EC9C642042B}" destId="{F4E29824-58F2-48DC-A243-BE5C0E126FBF}" srcOrd="0" destOrd="0" presId="urn:microsoft.com/office/officeart/2005/8/layout/equation1"/>
    <dgm:cxn modelId="{DD149AF9-C356-4B96-A9BC-A9DF2DC4C2DE}" type="presParOf" srcId="{1D1D630D-7577-49BA-A00A-E90C2CC3ED7B}" destId="{E44004CD-52CB-4B63-B411-8F8936390068}" srcOrd="15" destOrd="0" presId="urn:microsoft.com/office/officeart/2005/8/layout/equation1"/>
    <dgm:cxn modelId="{C2607A4D-DF75-42DD-9E23-6772BEF902C2}" type="presParOf" srcId="{1D1D630D-7577-49BA-A00A-E90C2CC3ED7B}" destId="{C4AE82C8-B9B8-48B6-B2F4-F8251516BD66}" srcOrd="16" destOrd="0" presId="urn:microsoft.com/office/officeart/2005/8/layout/equation1"/>
    <dgm:cxn modelId="{29E71A23-A614-42D5-9629-22504307F4A0}" type="presOf" srcId="{5AE1DB29-A5AC-4EF7-8C56-4C0375719653}" destId="{C4AE82C8-B9B8-48B6-B2F4-F8251516BD66}" srcOrd="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DD1C56-38BE-4B06-999E-6A352B99EF12}" type="doc">
      <dgm:prSet loTypeId="urn:microsoft.com/office/officeart/2009/3/layout/RandomtoResultProcess" loCatId="process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2AC36FF2-0F55-4929-AB4F-72945F23C789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rPr>
            <a:t>Add title</a:t>
          </a:r>
          <a:endParaRPr lang="en-US" sz="2400" dirty="0">
            <a:solidFill>
              <a:schemeClr val="tx1">
                <a:lumMod val="75000"/>
                <a:lumOff val="25000"/>
              </a:schemeClr>
            </a:solidFill>
            <a:latin typeface="Calibri" panose="020F0502020204030204" pitchFamily="34" charset="0"/>
          </a:endParaRPr>
        </a:p>
      </dgm:t>
    </dgm:pt>
    <dgm:pt modelId="{5CF05410-396C-4668-8F00-31CB8E9EE601}" cxnId="{383888CC-4F16-47B7-BB44-6B3B3F1E1B8F}" type="sibTrans">
      <dgm:prSet/>
      <dgm:spPr/>
      <dgm:t>
        <a:bodyPr/>
        <a:lstStyle/>
        <a:p>
          <a:endParaRPr lang="en-US"/>
        </a:p>
      </dgm:t>
    </dgm:pt>
    <dgm:pt modelId="{7F586292-D4D6-47E0-A3EC-0C518D95DD8D}" cxnId="{383888CC-4F16-47B7-BB44-6B3B3F1E1B8F}" type="parTrans">
      <dgm:prSet/>
      <dgm:spPr/>
      <dgm:t>
        <a:bodyPr/>
        <a:lstStyle/>
        <a:p>
          <a:endParaRPr lang="en-US"/>
        </a:p>
      </dgm:t>
    </dgm:pt>
    <dgm:pt modelId="{8190D7D5-3327-4201-BD2A-C9407A73189F}" type="pres">
      <dgm:prSet presAssocID="{CBDD1C56-38BE-4B06-999E-6A352B99EF12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850F739-4A2E-483A-A807-2835CE6591E7}" type="pres">
      <dgm:prSet presAssocID="{2AC36FF2-0F55-4929-AB4F-72945F23C789}" presName="chaos" presStyleCnt="0"/>
      <dgm:spPr/>
    </dgm:pt>
    <dgm:pt modelId="{0FF22C34-7C14-43FB-AE9E-F604E13BE935}" type="pres">
      <dgm:prSet presAssocID="{2AC36FF2-0F55-4929-AB4F-72945F23C789}" presName="parTx1" presStyleLbl="revTx" presStyleIdx="0" presStyleCnt="1"/>
      <dgm:spPr/>
      <dgm:t>
        <a:bodyPr/>
        <a:lstStyle/>
        <a:p>
          <a:endParaRPr lang="en-US"/>
        </a:p>
      </dgm:t>
    </dgm:pt>
    <dgm:pt modelId="{D409B525-6221-4071-B9C0-C821B93C475F}" type="pres">
      <dgm:prSet presAssocID="{2AC36FF2-0F55-4929-AB4F-72945F23C789}" presName="c1" presStyleLbl="node1" presStyleIdx="0" presStyleCnt="18" custLinFactX="35215" custLinFactNeighborX="100000" custLinFactNeighborY="58646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7A3DC123-538E-4B91-96A6-AE1FF02DF684}" type="pres">
      <dgm:prSet presAssocID="{2AC36FF2-0F55-4929-AB4F-72945F23C789}" presName="c2" presStyleLbl="node1" presStyleIdx="1" presStyleCnt="18" custScaleX="237174" custScaleY="237174" custLinFactX="68259" custLinFactNeighborX="100000" custLinFactNeighborY="59753"/>
      <dgm:spPr>
        <a:solidFill>
          <a:schemeClr val="tx1">
            <a:lumMod val="50000"/>
            <a:lumOff val="5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10540229-AD05-47F6-9682-82DE9666E980}" type="pres">
      <dgm:prSet presAssocID="{2AC36FF2-0F55-4929-AB4F-72945F23C789}" presName="c3" presStyleLbl="node1" presStyleIdx="2" presStyleCnt="18" custScaleX="131164" custScaleY="131164" custLinFactX="47519" custLinFactNeighborX="100000" custLinFactNeighborY="47462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A3D5AFA2-5A46-49BD-9A55-48E048F2E3DB}" type="pres">
      <dgm:prSet presAssocID="{2AC36FF2-0F55-4929-AB4F-72945F23C789}" presName="c4" presStyleLbl="node1" presStyleIdx="3" presStyleCnt="18" custLinFactNeighborX="87020" custLinFactNeighborY="95464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3AA0A34E-82ED-4BF3-9405-4D2E7A009AEB}" type="pres">
      <dgm:prSet presAssocID="{2AC36FF2-0F55-4929-AB4F-72945F23C789}" presName="c5" presStyleLbl="node1" presStyleIdx="4" presStyleCnt="18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US"/>
        </a:p>
      </dgm:t>
    </dgm:pt>
    <dgm:pt modelId="{4C5FF5C7-2630-4A6A-9068-BA77D102CD5C}" type="pres">
      <dgm:prSet presAssocID="{2AC36FF2-0F55-4929-AB4F-72945F23C789}" presName="c6" presStyleLbl="node1" presStyleIdx="5" presStyleCnt="18"/>
      <dgm:spPr>
        <a:noFill/>
      </dgm:spPr>
      <dgm:t>
        <a:bodyPr/>
        <a:lstStyle/>
        <a:p>
          <a:endParaRPr lang="en-US"/>
        </a:p>
      </dgm:t>
    </dgm:pt>
    <dgm:pt modelId="{E13C60BE-49FB-4313-A26F-128FFC1FF6A5}" type="pres">
      <dgm:prSet presAssocID="{2AC36FF2-0F55-4929-AB4F-72945F23C789}" presName="c7" presStyleLbl="node1" presStyleIdx="6" presStyleCnt="18" custLinFactNeighborX="-73340" custLinFactNeighborY="85320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E9E97039-6B16-4D50-99DB-F988D9D21DC4}" type="pres">
      <dgm:prSet presAssocID="{2AC36FF2-0F55-4929-AB4F-72945F23C789}" presName="c8" presStyleLbl="node1" presStyleIdx="7" presStyleCnt="18" custScaleX="208099" custScaleY="208099" custLinFactNeighborX="-58063" custLinFactNeighborY="67365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BFB0EEF0-C99D-4D51-BAF2-15B6004C8B5B}" type="pres">
      <dgm:prSet presAssocID="{2AC36FF2-0F55-4929-AB4F-72945F23C789}" presName="c9" presStyleLbl="node1" presStyleIdx="8" presStyleCnt="18" custLinFactX="-100000" custLinFactY="-100000" custLinFactNeighborX="-141811" custLinFactNeighborY="-165903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0C31541D-97BA-4C57-A2F7-EC5F232793A7}" type="pres">
      <dgm:prSet presAssocID="{2AC36FF2-0F55-4929-AB4F-72945F23C789}" presName="c10" presStyleLbl="node1" presStyleIdx="9" presStyleCnt="18" custLinFactNeighborX="59959" custLinFactNeighborY="-43349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EDD3A353-1C0E-4D8B-93BA-CC4B09185B19}" type="pres">
      <dgm:prSet presAssocID="{2AC36FF2-0F55-4929-AB4F-72945F23C789}" presName="c11" presStyleLbl="node1" presStyleIdx="10" presStyleCnt="18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US"/>
        </a:p>
      </dgm:t>
    </dgm:pt>
    <dgm:pt modelId="{029B34B6-EFDC-499E-AD37-A35C8DFF5080}" type="pres">
      <dgm:prSet presAssocID="{2AC36FF2-0F55-4929-AB4F-72945F23C789}" presName="c12" presStyleLbl="node1" presStyleIdx="11" presStyleCnt="18" custLinFactNeighborX="55209" custLinFactNeighborY="-11796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2C21A320-698E-433C-B87D-B029C56067B0}" type="pres">
      <dgm:prSet presAssocID="{2AC36FF2-0F55-4929-AB4F-72945F23C789}" presName="c13" presStyleLbl="node1" presStyleIdx="12" presStyleCnt="18" custLinFactNeighborX="11907" custLinFactNeighborY="-27864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D4E70686-E7A1-4103-9F9B-D9DD314B9A90}" type="pres">
      <dgm:prSet presAssocID="{2AC36FF2-0F55-4929-AB4F-72945F23C789}" presName="c14" presStyleLbl="node1" presStyleIdx="13" presStyleCnt="18"/>
      <dgm:spPr>
        <a:noFill/>
      </dgm:spPr>
      <dgm:t>
        <a:bodyPr/>
        <a:lstStyle/>
        <a:p>
          <a:endParaRPr lang="en-US"/>
        </a:p>
      </dgm:t>
    </dgm:pt>
    <dgm:pt modelId="{D6B3EEE3-6C8F-4D59-9F76-9336A679F527}" type="pres">
      <dgm:prSet presAssocID="{2AC36FF2-0F55-4929-AB4F-72945F23C789}" presName="c15" presStyleLbl="node1" presStyleIdx="14" presStyleCnt="18" custFlipVert="1" custFlipHor="1" custScaleX="153263" custScaleY="153263" custLinFactNeighborX="-31495" custLinFactNeighborY="-64892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C7BAB597-B76A-43F8-BA68-755E48797927}" type="pres">
      <dgm:prSet presAssocID="{2AC36FF2-0F55-4929-AB4F-72945F23C789}" presName="c16" presStyleLbl="node1" presStyleIdx="15" presStyleCnt="18" custLinFactX="-65299" custLinFactNeighborX="-100000" custLinFactNeighborY="-95434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34DF53EA-43D7-4C40-97D8-2D0F11D4CF84}" type="pres">
      <dgm:prSet presAssocID="{2AC36FF2-0F55-4929-AB4F-72945F23C789}" presName="c17" presStyleLbl="node1" presStyleIdx="16" presStyleCnt="18" custScaleX="106600" custScaleY="106600" custLinFactNeighborX="-44331" custLinFactNeighborY="-8307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CB5A8C3A-5BC4-48CA-B457-5902504320E6}" type="pres">
      <dgm:prSet presAssocID="{2AC36FF2-0F55-4929-AB4F-72945F23C789}" presName="c18" presStyleLbl="node1" presStyleIdx="17" presStyleCnt="18" custScaleX="132065" custScaleY="132065" custLinFactNeighborX="-83865" custLinFactNeighborY="-27886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6BF05E1D-CBAC-4D88-AE45-30877D67808A}" type="presOf" srcId="{2AC36FF2-0F55-4929-AB4F-72945F23C789}" destId="{0FF22C34-7C14-43FB-AE9E-F604E13BE935}" srcOrd="0" destOrd="0" presId="urn:microsoft.com/office/officeart/2009/3/layout/RandomtoResultProcess"/>
    <dgm:cxn modelId="{383888CC-4F16-47B7-BB44-6B3B3F1E1B8F}" srcId="{CBDD1C56-38BE-4B06-999E-6A352B99EF12}" destId="{2AC36FF2-0F55-4929-AB4F-72945F23C789}" srcOrd="0" destOrd="0" parTransId="{7F586292-D4D6-47E0-A3EC-0C518D95DD8D}" sibTransId="{5CF05410-396C-4668-8F00-31CB8E9EE601}"/>
    <dgm:cxn modelId="{6CED53A3-AB33-4ED9-8E51-FB8B81891CA8}" type="presOf" srcId="{CBDD1C56-38BE-4B06-999E-6A352B99EF12}" destId="{8190D7D5-3327-4201-BD2A-C9407A73189F}" srcOrd="0" destOrd="0" presId="urn:microsoft.com/office/officeart/2009/3/layout/RandomtoResultProcess"/>
    <dgm:cxn modelId="{743DE9A0-BB30-41ED-9CB3-066911C86980}" type="presParOf" srcId="{8190D7D5-3327-4201-BD2A-C9407A73189F}" destId="{6850F739-4A2E-483A-A807-2835CE6591E7}" srcOrd="0" destOrd="0" presId="urn:microsoft.com/office/officeart/2009/3/layout/RandomtoResultProcess"/>
    <dgm:cxn modelId="{1E89134A-8D81-49D3-88DD-899D3C708620}" type="presParOf" srcId="{6850F739-4A2E-483A-A807-2835CE6591E7}" destId="{0FF22C34-7C14-43FB-AE9E-F604E13BE935}" srcOrd="0" destOrd="0" presId="urn:microsoft.com/office/officeart/2009/3/layout/RandomtoResultProcess"/>
    <dgm:cxn modelId="{96D334F1-5EF3-452A-B1A8-B687ED6A55D3}" type="presParOf" srcId="{6850F739-4A2E-483A-A807-2835CE6591E7}" destId="{D409B525-6221-4071-B9C0-C821B93C475F}" srcOrd="1" destOrd="0" presId="urn:microsoft.com/office/officeart/2009/3/layout/RandomtoResultProcess"/>
    <dgm:cxn modelId="{0A95365D-1510-451A-80C4-18FB98639A9D}" type="presParOf" srcId="{6850F739-4A2E-483A-A807-2835CE6591E7}" destId="{7A3DC123-538E-4B91-96A6-AE1FF02DF684}" srcOrd="2" destOrd="0" presId="urn:microsoft.com/office/officeart/2009/3/layout/RandomtoResultProcess"/>
    <dgm:cxn modelId="{2569DDAE-5437-47E9-AEC5-85BDF47FAE8F}" type="presParOf" srcId="{6850F739-4A2E-483A-A807-2835CE6591E7}" destId="{10540229-AD05-47F6-9682-82DE9666E980}" srcOrd="3" destOrd="0" presId="urn:microsoft.com/office/officeart/2009/3/layout/RandomtoResultProcess"/>
    <dgm:cxn modelId="{9E189666-A4BC-41D7-9455-9F4239E1FC56}" type="presParOf" srcId="{6850F739-4A2E-483A-A807-2835CE6591E7}" destId="{A3D5AFA2-5A46-49BD-9A55-48E048F2E3DB}" srcOrd="4" destOrd="0" presId="urn:microsoft.com/office/officeart/2009/3/layout/RandomtoResultProcess"/>
    <dgm:cxn modelId="{9535C833-7409-4A06-AD77-E9C0F23C6BB6}" type="presParOf" srcId="{6850F739-4A2E-483A-A807-2835CE6591E7}" destId="{3AA0A34E-82ED-4BF3-9405-4D2E7A009AEB}" srcOrd="5" destOrd="0" presId="urn:microsoft.com/office/officeart/2009/3/layout/RandomtoResultProcess"/>
    <dgm:cxn modelId="{1D52D7AB-A7FE-4106-8199-28E9B47711DE}" type="presParOf" srcId="{6850F739-4A2E-483A-A807-2835CE6591E7}" destId="{4C5FF5C7-2630-4A6A-9068-BA77D102CD5C}" srcOrd="6" destOrd="0" presId="urn:microsoft.com/office/officeart/2009/3/layout/RandomtoResultProcess"/>
    <dgm:cxn modelId="{0D22F3BD-7A00-456E-9F00-1AFE07C39813}" type="presParOf" srcId="{6850F739-4A2E-483A-A807-2835CE6591E7}" destId="{E13C60BE-49FB-4313-A26F-128FFC1FF6A5}" srcOrd="7" destOrd="0" presId="urn:microsoft.com/office/officeart/2009/3/layout/RandomtoResultProcess"/>
    <dgm:cxn modelId="{F06FDB8C-E41C-4324-BCF0-9E0041D31622}" type="presParOf" srcId="{6850F739-4A2E-483A-A807-2835CE6591E7}" destId="{E9E97039-6B16-4D50-99DB-F988D9D21DC4}" srcOrd="8" destOrd="0" presId="urn:microsoft.com/office/officeart/2009/3/layout/RandomtoResultProcess"/>
    <dgm:cxn modelId="{E6FE8511-E85F-4B4C-B699-6750517FF3AC}" type="presParOf" srcId="{6850F739-4A2E-483A-A807-2835CE6591E7}" destId="{BFB0EEF0-C99D-4D51-BAF2-15B6004C8B5B}" srcOrd="9" destOrd="0" presId="urn:microsoft.com/office/officeart/2009/3/layout/RandomtoResultProcess"/>
    <dgm:cxn modelId="{9137BA12-1EBC-48B4-A653-D85CEEE556E6}" type="presParOf" srcId="{6850F739-4A2E-483A-A807-2835CE6591E7}" destId="{0C31541D-97BA-4C57-A2F7-EC5F232793A7}" srcOrd="10" destOrd="0" presId="urn:microsoft.com/office/officeart/2009/3/layout/RandomtoResultProcess"/>
    <dgm:cxn modelId="{1D73B1FB-8218-478B-A5EF-E8B22AD11F52}" type="presParOf" srcId="{6850F739-4A2E-483A-A807-2835CE6591E7}" destId="{EDD3A353-1C0E-4D8B-93BA-CC4B09185B19}" srcOrd="11" destOrd="0" presId="urn:microsoft.com/office/officeart/2009/3/layout/RandomtoResultProcess"/>
    <dgm:cxn modelId="{167F421B-AA78-465E-A912-AAF48880C00E}" type="presParOf" srcId="{6850F739-4A2E-483A-A807-2835CE6591E7}" destId="{029B34B6-EFDC-499E-AD37-A35C8DFF5080}" srcOrd="12" destOrd="0" presId="urn:microsoft.com/office/officeart/2009/3/layout/RandomtoResultProcess"/>
    <dgm:cxn modelId="{0BC4D11E-9916-4843-8E35-B5CA4006900F}" type="presParOf" srcId="{6850F739-4A2E-483A-A807-2835CE6591E7}" destId="{2C21A320-698E-433C-B87D-B029C56067B0}" srcOrd="13" destOrd="0" presId="urn:microsoft.com/office/officeart/2009/3/layout/RandomtoResultProcess"/>
    <dgm:cxn modelId="{1CCBBE4C-8A73-4CF4-A2E5-C30B800CF1C0}" type="presParOf" srcId="{6850F739-4A2E-483A-A807-2835CE6591E7}" destId="{D4E70686-E7A1-4103-9F9B-D9DD314B9A90}" srcOrd="14" destOrd="0" presId="urn:microsoft.com/office/officeart/2009/3/layout/RandomtoResultProcess"/>
    <dgm:cxn modelId="{9DD9B6F2-B001-463C-B0E3-AD00151688D4}" type="presParOf" srcId="{6850F739-4A2E-483A-A807-2835CE6591E7}" destId="{D6B3EEE3-6C8F-4D59-9F76-9336A679F527}" srcOrd="15" destOrd="0" presId="urn:microsoft.com/office/officeart/2009/3/layout/RandomtoResultProcess"/>
    <dgm:cxn modelId="{D8D19698-899A-45AB-9DD8-7212E789E658}" type="presParOf" srcId="{6850F739-4A2E-483A-A807-2835CE6591E7}" destId="{C7BAB597-B76A-43F8-BA68-755E48797927}" srcOrd="16" destOrd="0" presId="urn:microsoft.com/office/officeart/2009/3/layout/RandomtoResultProcess"/>
    <dgm:cxn modelId="{DD97833B-EFAD-487E-B372-E05301B7516F}" type="presParOf" srcId="{6850F739-4A2E-483A-A807-2835CE6591E7}" destId="{34DF53EA-43D7-4C40-97D8-2D0F11D4CF84}" srcOrd="17" destOrd="0" presId="urn:microsoft.com/office/officeart/2009/3/layout/RandomtoResultProcess"/>
    <dgm:cxn modelId="{B0E92A16-D89B-4EFE-B6D1-B28B2429B3BA}" type="presParOf" srcId="{6850F739-4A2E-483A-A807-2835CE6591E7}" destId="{CB5A8C3A-5BC4-48CA-B457-5902504320E6}" srcOrd="18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DD1C56-38BE-4B06-999E-6A352B99EF12}" type="doc">
      <dgm:prSet loTypeId="urn:microsoft.com/office/officeart/2009/3/layout/RandomtoResultProcess" loCatId="process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2AC36FF2-0F55-4929-AB4F-72945F23C789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rPr>
            <a:t>Add title</a:t>
          </a:r>
          <a:endParaRPr lang="en-US" sz="2400" dirty="0">
            <a:solidFill>
              <a:schemeClr val="tx1">
                <a:lumMod val="75000"/>
                <a:lumOff val="25000"/>
              </a:schemeClr>
            </a:solidFill>
            <a:latin typeface="Calibri" panose="020F0502020204030204" pitchFamily="34" charset="0"/>
          </a:endParaRPr>
        </a:p>
      </dgm:t>
    </dgm:pt>
    <dgm:pt modelId="{5CF05410-396C-4668-8F00-31CB8E9EE601}" cxnId="{383888CC-4F16-47B7-BB44-6B3B3F1E1B8F}" type="sibTrans">
      <dgm:prSet/>
      <dgm:spPr/>
      <dgm:t>
        <a:bodyPr/>
        <a:lstStyle/>
        <a:p>
          <a:endParaRPr lang="en-US"/>
        </a:p>
      </dgm:t>
    </dgm:pt>
    <dgm:pt modelId="{7F586292-D4D6-47E0-A3EC-0C518D95DD8D}" cxnId="{383888CC-4F16-47B7-BB44-6B3B3F1E1B8F}" type="parTrans">
      <dgm:prSet/>
      <dgm:spPr/>
      <dgm:t>
        <a:bodyPr/>
        <a:lstStyle/>
        <a:p>
          <a:endParaRPr lang="en-US"/>
        </a:p>
      </dgm:t>
    </dgm:pt>
    <dgm:pt modelId="{8190D7D5-3327-4201-BD2A-C9407A73189F}" type="pres">
      <dgm:prSet presAssocID="{CBDD1C56-38BE-4B06-999E-6A352B99EF12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850F739-4A2E-483A-A807-2835CE6591E7}" type="pres">
      <dgm:prSet presAssocID="{2AC36FF2-0F55-4929-AB4F-72945F23C789}" presName="chaos" presStyleCnt="0"/>
      <dgm:spPr/>
    </dgm:pt>
    <dgm:pt modelId="{0FF22C34-7C14-43FB-AE9E-F604E13BE935}" type="pres">
      <dgm:prSet presAssocID="{2AC36FF2-0F55-4929-AB4F-72945F23C789}" presName="parTx1" presStyleLbl="revTx" presStyleIdx="0" presStyleCnt="1"/>
      <dgm:spPr/>
      <dgm:t>
        <a:bodyPr/>
        <a:lstStyle/>
        <a:p>
          <a:endParaRPr lang="en-US"/>
        </a:p>
      </dgm:t>
    </dgm:pt>
    <dgm:pt modelId="{D409B525-6221-4071-B9C0-C821B93C475F}" type="pres">
      <dgm:prSet presAssocID="{2AC36FF2-0F55-4929-AB4F-72945F23C789}" presName="c1" presStyleLbl="node1" presStyleIdx="0" presStyleCnt="18" custLinFactX="35215" custLinFactNeighborX="100000" custLinFactNeighborY="58646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7A3DC123-538E-4B91-96A6-AE1FF02DF684}" type="pres">
      <dgm:prSet presAssocID="{2AC36FF2-0F55-4929-AB4F-72945F23C789}" presName="c2" presStyleLbl="node1" presStyleIdx="1" presStyleCnt="18" custScaleX="237174" custScaleY="237174" custLinFactX="68259" custLinFactNeighborX="100000" custLinFactNeighborY="59753"/>
      <dgm:spPr>
        <a:solidFill>
          <a:schemeClr val="tx1">
            <a:lumMod val="50000"/>
            <a:lumOff val="5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10540229-AD05-47F6-9682-82DE9666E980}" type="pres">
      <dgm:prSet presAssocID="{2AC36FF2-0F55-4929-AB4F-72945F23C789}" presName="c3" presStyleLbl="node1" presStyleIdx="2" presStyleCnt="18" custScaleX="131164" custScaleY="131164" custLinFactX="47519" custLinFactNeighborX="100000" custLinFactNeighborY="47462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A3D5AFA2-5A46-49BD-9A55-48E048F2E3DB}" type="pres">
      <dgm:prSet presAssocID="{2AC36FF2-0F55-4929-AB4F-72945F23C789}" presName="c4" presStyleLbl="node1" presStyleIdx="3" presStyleCnt="18" custLinFactNeighborX="87020" custLinFactNeighborY="95464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3AA0A34E-82ED-4BF3-9405-4D2E7A009AEB}" type="pres">
      <dgm:prSet presAssocID="{2AC36FF2-0F55-4929-AB4F-72945F23C789}" presName="c5" presStyleLbl="node1" presStyleIdx="4" presStyleCnt="18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US"/>
        </a:p>
      </dgm:t>
    </dgm:pt>
    <dgm:pt modelId="{4C5FF5C7-2630-4A6A-9068-BA77D102CD5C}" type="pres">
      <dgm:prSet presAssocID="{2AC36FF2-0F55-4929-AB4F-72945F23C789}" presName="c6" presStyleLbl="node1" presStyleIdx="5" presStyleCnt="18"/>
      <dgm:spPr>
        <a:noFill/>
      </dgm:spPr>
      <dgm:t>
        <a:bodyPr/>
        <a:lstStyle/>
        <a:p>
          <a:endParaRPr lang="en-US"/>
        </a:p>
      </dgm:t>
    </dgm:pt>
    <dgm:pt modelId="{E13C60BE-49FB-4313-A26F-128FFC1FF6A5}" type="pres">
      <dgm:prSet presAssocID="{2AC36FF2-0F55-4929-AB4F-72945F23C789}" presName="c7" presStyleLbl="node1" presStyleIdx="6" presStyleCnt="18" custLinFactNeighborX="-73340" custLinFactNeighborY="85320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E9E97039-6B16-4D50-99DB-F988D9D21DC4}" type="pres">
      <dgm:prSet presAssocID="{2AC36FF2-0F55-4929-AB4F-72945F23C789}" presName="c8" presStyleLbl="node1" presStyleIdx="7" presStyleCnt="18" custScaleX="208099" custScaleY="208099" custLinFactNeighborX="-58063" custLinFactNeighborY="67365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BFB0EEF0-C99D-4D51-BAF2-15B6004C8B5B}" type="pres">
      <dgm:prSet presAssocID="{2AC36FF2-0F55-4929-AB4F-72945F23C789}" presName="c9" presStyleLbl="node1" presStyleIdx="8" presStyleCnt="18" custLinFactX="-100000" custLinFactY="-100000" custLinFactNeighborX="-141811" custLinFactNeighborY="-165903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0C31541D-97BA-4C57-A2F7-EC5F232793A7}" type="pres">
      <dgm:prSet presAssocID="{2AC36FF2-0F55-4929-AB4F-72945F23C789}" presName="c10" presStyleLbl="node1" presStyleIdx="9" presStyleCnt="18" custLinFactNeighborX="59959" custLinFactNeighborY="-43349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EDD3A353-1C0E-4D8B-93BA-CC4B09185B19}" type="pres">
      <dgm:prSet presAssocID="{2AC36FF2-0F55-4929-AB4F-72945F23C789}" presName="c11" presStyleLbl="node1" presStyleIdx="10" presStyleCnt="18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US"/>
        </a:p>
      </dgm:t>
    </dgm:pt>
    <dgm:pt modelId="{029B34B6-EFDC-499E-AD37-A35C8DFF5080}" type="pres">
      <dgm:prSet presAssocID="{2AC36FF2-0F55-4929-AB4F-72945F23C789}" presName="c12" presStyleLbl="node1" presStyleIdx="11" presStyleCnt="18" custLinFactNeighborX="55209" custLinFactNeighborY="-11796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2C21A320-698E-433C-B87D-B029C56067B0}" type="pres">
      <dgm:prSet presAssocID="{2AC36FF2-0F55-4929-AB4F-72945F23C789}" presName="c13" presStyleLbl="node1" presStyleIdx="12" presStyleCnt="18" custLinFactNeighborX="11907" custLinFactNeighborY="-27864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D4E70686-E7A1-4103-9F9B-D9DD314B9A90}" type="pres">
      <dgm:prSet presAssocID="{2AC36FF2-0F55-4929-AB4F-72945F23C789}" presName="c14" presStyleLbl="node1" presStyleIdx="13" presStyleCnt="18"/>
      <dgm:spPr>
        <a:noFill/>
      </dgm:spPr>
      <dgm:t>
        <a:bodyPr/>
        <a:lstStyle/>
        <a:p>
          <a:endParaRPr lang="en-US"/>
        </a:p>
      </dgm:t>
    </dgm:pt>
    <dgm:pt modelId="{D6B3EEE3-6C8F-4D59-9F76-9336A679F527}" type="pres">
      <dgm:prSet presAssocID="{2AC36FF2-0F55-4929-AB4F-72945F23C789}" presName="c15" presStyleLbl="node1" presStyleIdx="14" presStyleCnt="18" custFlipVert="1" custFlipHor="1" custScaleX="153263" custScaleY="153263" custLinFactNeighborX="-31495" custLinFactNeighborY="-64892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C7BAB597-B76A-43F8-BA68-755E48797927}" type="pres">
      <dgm:prSet presAssocID="{2AC36FF2-0F55-4929-AB4F-72945F23C789}" presName="c16" presStyleLbl="node1" presStyleIdx="15" presStyleCnt="18" custLinFactX="-65299" custLinFactNeighborX="-100000" custLinFactNeighborY="-95434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34DF53EA-43D7-4C40-97D8-2D0F11D4CF84}" type="pres">
      <dgm:prSet presAssocID="{2AC36FF2-0F55-4929-AB4F-72945F23C789}" presName="c17" presStyleLbl="node1" presStyleIdx="16" presStyleCnt="18" custScaleX="106600" custScaleY="106600" custLinFactNeighborX="-44331" custLinFactNeighborY="-8307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CB5A8C3A-5BC4-48CA-B457-5902504320E6}" type="pres">
      <dgm:prSet presAssocID="{2AC36FF2-0F55-4929-AB4F-72945F23C789}" presName="c18" presStyleLbl="node1" presStyleIdx="17" presStyleCnt="18" custScaleX="132065" custScaleY="132065" custLinFactNeighborX="-83865" custLinFactNeighborY="-27886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6BF05E1D-CBAC-4D88-AE45-30877D67808A}" type="presOf" srcId="{2AC36FF2-0F55-4929-AB4F-72945F23C789}" destId="{0FF22C34-7C14-43FB-AE9E-F604E13BE935}" srcOrd="0" destOrd="0" presId="urn:microsoft.com/office/officeart/2009/3/layout/RandomtoResultProcess"/>
    <dgm:cxn modelId="{383888CC-4F16-47B7-BB44-6B3B3F1E1B8F}" srcId="{CBDD1C56-38BE-4B06-999E-6A352B99EF12}" destId="{2AC36FF2-0F55-4929-AB4F-72945F23C789}" srcOrd="0" destOrd="0" parTransId="{7F586292-D4D6-47E0-A3EC-0C518D95DD8D}" sibTransId="{5CF05410-396C-4668-8F00-31CB8E9EE601}"/>
    <dgm:cxn modelId="{6CED53A3-AB33-4ED9-8E51-FB8B81891CA8}" type="presOf" srcId="{CBDD1C56-38BE-4B06-999E-6A352B99EF12}" destId="{8190D7D5-3327-4201-BD2A-C9407A73189F}" srcOrd="0" destOrd="0" presId="urn:microsoft.com/office/officeart/2009/3/layout/RandomtoResultProcess"/>
    <dgm:cxn modelId="{743DE9A0-BB30-41ED-9CB3-066911C86980}" type="presParOf" srcId="{8190D7D5-3327-4201-BD2A-C9407A73189F}" destId="{6850F739-4A2E-483A-A807-2835CE6591E7}" srcOrd="0" destOrd="0" presId="urn:microsoft.com/office/officeart/2009/3/layout/RandomtoResultProcess"/>
    <dgm:cxn modelId="{1E89134A-8D81-49D3-88DD-899D3C708620}" type="presParOf" srcId="{6850F739-4A2E-483A-A807-2835CE6591E7}" destId="{0FF22C34-7C14-43FB-AE9E-F604E13BE935}" srcOrd="0" destOrd="0" presId="urn:microsoft.com/office/officeart/2009/3/layout/RandomtoResultProcess"/>
    <dgm:cxn modelId="{96D334F1-5EF3-452A-B1A8-B687ED6A55D3}" type="presParOf" srcId="{6850F739-4A2E-483A-A807-2835CE6591E7}" destId="{D409B525-6221-4071-B9C0-C821B93C475F}" srcOrd="1" destOrd="0" presId="urn:microsoft.com/office/officeart/2009/3/layout/RandomtoResultProcess"/>
    <dgm:cxn modelId="{0A95365D-1510-451A-80C4-18FB98639A9D}" type="presParOf" srcId="{6850F739-4A2E-483A-A807-2835CE6591E7}" destId="{7A3DC123-538E-4B91-96A6-AE1FF02DF684}" srcOrd="2" destOrd="0" presId="urn:microsoft.com/office/officeart/2009/3/layout/RandomtoResultProcess"/>
    <dgm:cxn modelId="{2569DDAE-5437-47E9-AEC5-85BDF47FAE8F}" type="presParOf" srcId="{6850F739-4A2E-483A-A807-2835CE6591E7}" destId="{10540229-AD05-47F6-9682-82DE9666E980}" srcOrd="3" destOrd="0" presId="urn:microsoft.com/office/officeart/2009/3/layout/RandomtoResultProcess"/>
    <dgm:cxn modelId="{9E189666-A4BC-41D7-9455-9F4239E1FC56}" type="presParOf" srcId="{6850F739-4A2E-483A-A807-2835CE6591E7}" destId="{A3D5AFA2-5A46-49BD-9A55-48E048F2E3DB}" srcOrd="4" destOrd="0" presId="urn:microsoft.com/office/officeart/2009/3/layout/RandomtoResultProcess"/>
    <dgm:cxn modelId="{9535C833-7409-4A06-AD77-E9C0F23C6BB6}" type="presParOf" srcId="{6850F739-4A2E-483A-A807-2835CE6591E7}" destId="{3AA0A34E-82ED-4BF3-9405-4D2E7A009AEB}" srcOrd="5" destOrd="0" presId="urn:microsoft.com/office/officeart/2009/3/layout/RandomtoResultProcess"/>
    <dgm:cxn modelId="{1D52D7AB-A7FE-4106-8199-28E9B47711DE}" type="presParOf" srcId="{6850F739-4A2E-483A-A807-2835CE6591E7}" destId="{4C5FF5C7-2630-4A6A-9068-BA77D102CD5C}" srcOrd="6" destOrd="0" presId="urn:microsoft.com/office/officeart/2009/3/layout/RandomtoResultProcess"/>
    <dgm:cxn modelId="{0D22F3BD-7A00-456E-9F00-1AFE07C39813}" type="presParOf" srcId="{6850F739-4A2E-483A-A807-2835CE6591E7}" destId="{E13C60BE-49FB-4313-A26F-128FFC1FF6A5}" srcOrd="7" destOrd="0" presId="urn:microsoft.com/office/officeart/2009/3/layout/RandomtoResultProcess"/>
    <dgm:cxn modelId="{F06FDB8C-E41C-4324-BCF0-9E0041D31622}" type="presParOf" srcId="{6850F739-4A2E-483A-A807-2835CE6591E7}" destId="{E9E97039-6B16-4D50-99DB-F988D9D21DC4}" srcOrd="8" destOrd="0" presId="urn:microsoft.com/office/officeart/2009/3/layout/RandomtoResultProcess"/>
    <dgm:cxn modelId="{E6FE8511-E85F-4B4C-B699-6750517FF3AC}" type="presParOf" srcId="{6850F739-4A2E-483A-A807-2835CE6591E7}" destId="{BFB0EEF0-C99D-4D51-BAF2-15B6004C8B5B}" srcOrd="9" destOrd="0" presId="urn:microsoft.com/office/officeart/2009/3/layout/RandomtoResultProcess"/>
    <dgm:cxn modelId="{9137BA12-1EBC-48B4-A653-D85CEEE556E6}" type="presParOf" srcId="{6850F739-4A2E-483A-A807-2835CE6591E7}" destId="{0C31541D-97BA-4C57-A2F7-EC5F232793A7}" srcOrd="10" destOrd="0" presId="urn:microsoft.com/office/officeart/2009/3/layout/RandomtoResultProcess"/>
    <dgm:cxn modelId="{1D73B1FB-8218-478B-A5EF-E8B22AD11F52}" type="presParOf" srcId="{6850F739-4A2E-483A-A807-2835CE6591E7}" destId="{EDD3A353-1C0E-4D8B-93BA-CC4B09185B19}" srcOrd="11" destOrd="0" presId="urn:microsoft.com/office/officeart/2009/3/layout/RandomtoResultProcess"/>
    <dgm:cxn modelId="{167F421B-AA78-465E-A912-AAF48880C00E}" type="presParOf" srcId="{6850F739-4A2E-483A-A807-2835CE6591E7}" destId="{029B34B6-EFDC-499E-AD37-A35C8DFF5080}" srcOrd="12" destOrd="0" presId="urn:microsoft.com/office/officeart/2009/3/layout/RandomtoResultProcess"/>
    <dgm:cxn modelId="{0BC4D11E-9916-4843-8E35-B5CA4006900F}" type="presParOf" srcId="{6850F739-4A2E-483A-A807-2835CE6591E7}" destId="{2C21A320-698E-433C-B87D-B029C56067B0}" srcOrd="13" destOrd="0" presId="urn:microsoft.com/office/officeart/2009/3/layout/RandomtoResultProcess"/>
    <dgm:cxn modelId="{1CCBBE4C-8A73-4CF4-A2E5-C30B800CF1C0}" type="presParOf" srcId="{6850F739-4A2E-483A-A807-2835CE6591E7}" destId="{D4E70686-E7A1-4103-9F9B-D9DD314B9A90}" srcOrd="14" destOrd="0" presId="urn:microsoft.com/office/officeart/2009/3/layout/RandomtoResultProcess"/>
    <dgm:cxn modelId="{9DD9B6F2-B001-463C-B0E3-AD00151688D4}" type="presParOf" srcId="{6850F739-4A2E-483A-A807-2835CE6591E7}" destId="{D6B3EEE3-6C8F-4D59-9F76-9336A679F527}" srcOrd="15" destOrd="0" presId="urn:microsoft.com/office/officeart/2009/3/layout/RandomtoResultProcess"/>
    <dgm:cxn modelId="{D8D19698-899A-45AB-9DD8-7212E789E658}" type="presParOf" srcId="{6850F739-4A2E-483A-A807-2835CE6591E7}" destId="{C7BAB597-B76A-43F8-BA68-755E48797927}" srcOrd="16" destOrd="0" presId="urn:microsoft.com/office/officeart/2009/3/layout/RandomtoResultProcess"/>
    <dgm:cxn modelId="{DD97833B-EFAD-487E-B372-E05301B7516F}" type="presParOf" srcId="{6850F739-4A2E-483A-A807-2835CE6591E7}" destId="{34DF53EA-43D7-4C40-97D8-2D0F11D4CF84}" srcOrd="17" destOrd="0" presId="urn:microsoft.com/office/officeart/2009/3/layout/RandomtoResultProcess"/>
    <dgm:cxn modelId="{B0E92A16-D89B-4EFE-B6D1-B28B2429B3BA}" type="presParOf" srcId="{6850F739-4A2E-483A-A807-2835CE6591E7}" destId="{CB5A8C3A-5BC4-48CA-B457-5902504320E6}" srcOrd="18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8D3C95-2BA4-479E-ACDC-C5C409F34E31}" type="doc">
      <dgm:prSet loTypeId="process" loCatId="process" qsTypeId="urn:microsoft.com/office/officeart/2005/8/quickstyle/simple4" qsCatId="simple" csTypeId="urn:microsoft.com/office/officeart/2005/8/colors/accent3_2" csCatId="accent1" phldr="1"/>
      <dgm:spPr/>
    </dgm:pt>
    <dgm:pt modelId="{6729FCCA-A76F-488B-B410-7B687B9C7ED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EE03FCC-063D-4998-8A80-919B65F2A18C}" cxnId="{D6DB3093-AFE9-4283-AB33-3C33CD0BD975}" type="parTrans">
      <dgm:prSet/>
      <dgm:spPr/>
      <dgm:t>
        <a:bodyPr/>
        <a:lstStyle/>
        <a:p>
          <a:endParaRPr lang="en-US"/>
        </a:p>
      </dgm:t>
    </dgm:pt>
    <dgm:pt modelId="{B669BD95-C65C-413E-9ABB-BF5FC72EDECC}" cxnId="{D6DB3093-AFE9-4283-AB33-3C33CD0BD975}" type="sibTrans">
      <dgm:prSet/>
      <dgm:spPr/>
      <dgm:t>
        <a:bodyPr/>
        <a:lstStyle/>
        <a:p>
          <a:endParaRPr lang="en-US"/>
        </a:p>
      </dgm:t>
    </dgm:pt>
    <dgm:pt modelId="{26AFFD6C-FEA4-4478-B75E-01FE994C1792}">
      <dgm:prSet/>
      <dgm:spPr/>
      <dgm:t>
        <a:bodyPr/>
        <a:p>
          <a:endParaRPr altLang="en-US"/>
        </a:p>
      </dgm:t>
    </dgm:pt>
    <dgm:pt modelId="{4FDA1FE2-6C67-4964-96D2-357A8164D666}" cxnId="{BCD6AE21-72D4-45BB-9731-37E31AB47957}" type="parTrans">
      <dgm:prSet/>
      <dgm:spPr/>
    </dgm:pt>
    <dgm:pt modelId="{D5F1D4FB-7DA0-4BF2-9F0B-6A5EA6FD49AF}" cxnId="{BCD6AE21-72D4-45BB-9731-37E31AB47957}" type="sibTrans">
      <dgm:prSet/>
      <dgm:spPr/>
    </dgm:pt>
    <dgm:pt modelId="{FF9AAD91-A9B8-4F8F-B797-60D6F07A738E}">
      <dgm:prSet/>
      <dgm:spPr/>
      <dgm:t>
        <a:bodyPr/>
        <a:p>
          <a:endParaRPr altLang="en-US"/>
        </a:p>
      </dgm:t>
    </dgm:pt>
    <dgm:pt modelId="{55796B64-0F3C-4DEC-83CE-A91B3D1EF0ED}" cxnId="{46ED7755-1944-48E8-B70A-A14944EC4366}" type="parTrans">
      <dgm:prSet/>
      <dgm:spPr/>
    </dgm:pt>
    <dgm:pt modelId="{C1493070-7BFC-4C8C-AD0A-C32711EDDEF8}" cxnId="{46ED7755-1944-48E8-B70A-A14944EC4366}" type="sibTrans">
      <dgm:prSet/>
      <dgm:spPr/>
    </dgm:pt>
    <dgm:pt modelId="{E1A05F28-D420-47C6-80AB-C1AA6A187BC6}">
      <dgm:prSet/>
      <dgm:spPr/>
      <dgm:t>
        <a:bodyPr/>
        <a:p>
          <a:endParaRPr altLang="en-US"/>
        </a:p>
      </dgm:t>
    </dgm:pt>
    <dgm:pt modelId="{ED1EC3A9-0741-4A27-B5CF-8C505C86F479}" cxnId="{BB46A92C-85AD-48EF-A1CB-0BDDDA9B653D}" type="parTrans">
      <dgm:prSet/>
      <dgm:spPr/>
    </dgm:pt>
    <dgm:pt modelId="{5F347C5B-98EB-4FED-9E05-00D12A66C248}" cxnId="{BB46A92C-85AD-48EF-A1CB-0BDDDA9B653D}" type="sibTrans">
      <dgm:prSet/>
      <dgm:spPr/>
    </dgm:pt>
    <dgm:pt modelId="{5AE1DB29-A5AC-4EF7-8C56-4C037571965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8C3A9F7-FF62-4F46-8B9B-927CDAA25808}" cxnId="{AB066C74-97E1-451A-A47E-9B84124C5439}" type="parTrans">
      <dgm:prSet/>
      <dgm:spPr/>
      <dgm:t>
        <a:bodyPr/>
        <a:lstStyle/>
        <a:p>
          <a:endParaRPr lang="en-US"/>
        </a:p>
      </dgm:t>
    </dgm:pt>
    <dgm:pt modelId="{3F5C2F8E-CF69-4470-8BE0-061A697D2BBE}" cxnId="{AB066C74-97E1-451A-A47E-9B84124C5439}" type="sibTrans">
      <dgm:prSet/>
      <dgm:spPr/>
      <dgm:t>
        <a:bodyPr/>
        <a:lstStyle/>
        <a:p>
          <a:endParaRPr lang="en-US"/>
        </a:p>
      </dgm:t>
    </dgm:pt>
    <dgm:pt modelId="{1D1D630D-7577-49BA-A00A-E90C2CC3ED7B}" type="pres">
      <dgm:prSet presAssocID="{B88D3C95-2BA4-479E-ACDC-C5C409F34E31}" presName="linearFlow" presStyleCnt="0">
        <dgm:presLayoutVars>
          <dgm:dir/>
          <dgm:resizeHandles val="exact"/>
        </dgm:presLayoutVars>
      </dgm:prSet>
      <dgm:spPr/>
    </dgm:pt>
    <dgm:pt modelId="{B46D1F60-7EDE-4514-83ED-424A3527C306}" type="pres">
      <dgm:prSet presAssocID="{6729FCCA-A76F-488B-B410-7B687B9C7ED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FCC5A-9493-4245-B0B9-1523C54794DB}" type="pres">
      <dgm:prSet presAssocID="{B669BD95-C65C-413E-9ABB-BF5FC72EDECC}" presName="spacerL" presStyleCnt="0"/>
      <dgm:spPr/>
    </dgm:pt>
    <dgm:pt modelId="{9281EC85-E685-4C01-8F26-14566506DA10}" type="pres">
      <dgm:prSet presAssocID="{B669BD95-C65C-413E-9ABB-BF5FC72EDEC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45261F1-5E7F-483C-8A4B-D96242EC75DB}" type="pres">
      <dgm:prSet presAssocID="{B669BD95-C65C-413E-9ABB-BF5FC72EDECC}" presName="spacerR" presStyleCnt="0"/>
      <dgm:spPr/>
    </dgm:pt>
    <dgm:pt modelId="{3B1D2211-C6C5-4D28-BF8D-98E302D383E5}" type="pres">
      <dgm:prSet presAssocID="{26AFFD6C-FEA4-4478-B75E-01FE994C1792}" presName="node" presStyleLbl="node1" presStyleIdx="1" presStyleCnt="3">
        <dgm:presLayoutVars>
          <dgm:bulletEnabled val="1"/>
        </dgm:presLayoutVars>
      </dgm:prSet>
      <dgm:spPr/>
    </dgm:pt>
    <dgm:pt modelId="{A7AF45CF-AA9D-40BA-AF74-03D86CB37672}" type="pres">
      <dgm:prSet presAssocID="{D5F1D4FB-7DA0-4BF2-9F0B-6A5EA6FD49AF}" presName="spacerL" presStyleCnt="0"/>
      <dgm:spPr/>
    </dgm:pt>
    <dgm:pt modelId="{27C7763A-0F53-4914-96F6-020D8FD97976}" type="pres">
      <dgm:prSet presAssocID="{D5F1D4FB-7DA0-4BF2-9F0B-6A5EA6FD49AF}" presName="sibTrans" presStyleLbl="sibTrans2D1" presStyleIdx="1" presStyleCnt="2"/>
      <dgm:spPr/>
    </dgm:pt>
    <dgm:pt modelId="{945B9FBF-6773-4861-8A6F-80C5E83DCCAF}" type="pres">
      <dgm:prSet presAssocID="{D5F1D4FB-7DA0-4BF2-9F0B-6A5EA6FD49AF}" presName="spacerR" presStyleCnt="0"/>
      <dgm:spPr/>
    </dgm:pt>
    <dgm:pt modelId="{C4AE82C8-B9B8-48B6-B2F4-F8251516BD66}" type="pres">
      <dgm:prSet presAssocID="{5AE1DB29-A5AC-4EF7-8C56-4C037571965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DB3093-AFE9-4283-AB33-3C33CD0BD975}" srcId="{B88D3C95-2BA4-479E-ACDC-C5C409F34E31}" destId="{6729FCCA-A76F-488B-B410-7B687B9C7ED9}" srcOrd="0" destOrd="0" parTransId="{CEE03FCC-063D-4998-8A80-919B65F2A18C}" sibTransId="{B669BD95-C65C-413E-9ABB-BF5FC72EDECC}"/>
    <dgm:cxn modelId="{BCD6AE21-72D4-45BB-9731-37E31AB47957}" srcId="{B88D3C95-2BA4-479E-ACDC-C5C409F34E31}" destId="{26AFFD6C-FEA4-4478-B75E-01FE994C1792}" srcOrd="1" destOrd="0" parTransId="{4FDA1FE2-6C67-4964-96D2-357A8164D666}" sibTransId="{D5F1D4FB-7DA0-4BF2-9F0B-6A5EA6FD49AF}"/>
    <dgm:cxn modelId="{46ED7755-1944-48E8-B70A-A14944EC4366}" srcId="{26AFFD6C-FEA4-4478-B75E-01FE994C1792}" destId="{FF9AAD91-A9B8-4F8F-B797-60D6F07A738E}" srcOrd="0" destOrd="1" parTransId="{55796B64-0F3C-4DEC-83CE-A91B3D1EF0ED}" sibTransId="{C1493070-7BFC-4C8C-AD0A-C32711EDDEF8}"/>
    <dgm:cxn modelId="{BB46A92C-85AD-48EF-A1CB-0BDDDA9B653D}" srcId="{26AFFD6C-FEA4-4478-B75E-01FE994C1792}" destId="{E1A05F28-D420-47C6-80AB-C1AA6A187BC6}" srcOrd="1" destOrd="1" parTransId="{ED1EC3A9-0741-4A27-B5CF-8C505C86F479}" sibTransId="{5F347C5B-98EB-4FED-9E05-00D12A66C248}"/>
    <dgm:cxn modelId="{AB066C74-97E1-451A-A47E-9B84124C5439}" srcId="{B88D3C95-2BA4-479E-ACDC-C5C409F34E31}" destId="{5AE1DB29-A5AC-4EF7-8C56-4C0375719653}" srcOrd="2" destOrd="0" parTransId="{48C3A9F7-FF62-4F46-8B9B-927CDAA25808}" sibTransId="{3F5C2F8E-CF69-4470-8BE0-061A697D2BBE}"/>
    <dgm:cxn modelId="{DDE5EFE7-13B7-4262-9B4E-141EE3EC1EC7}" type="presOf" srcId="{B88D3C95-2BA4-479E-ACDC-C5C409F34E31}" destId="{1D1D630D-7577-49BA-A00A-E90C2CC3ED7B}" srcOrd="0" destOrd="0" presId="urn:microsoft.com/office/officeart/2005/8/layout/equation1"/>
    <dgm:cxn modelId="{D5834CBA-6889-4F1D-8FFD-4E70AE5AB667}" type="presParOf" srcId="{1D1D630D-7577-49BA-A00A-E90C2CC3ED7B}" destId="{B46D1F60-7EDE-4514-83ED-424A3527C306}" srcOrd="0" destOrd="0" presId="urn:microsoft.com/office/officeart/2005/8/layout/equation1"/>
    <dgm:cxn modelId="{5CC83F50-2DA6-44E3-87FF-9AC80A1550DC}" type="presOf" srcId="{6729FCCA-A76F-488B-B410-7B687B9C7ED9}" destId="{B46D1F60-7EDE-4514-83ED-424A3527C306}" srcOrd="0" destOrd="0" presId="urn:microsoft.com/office/officeart/2005/8/layout/equation1"/>
    <dgm:cxn modelId="{11258F97-F150-41F4-8A76-16B3F343CC1A}" type="presParOf" srcId="{1D1D630D-7577-49BA-A00A-E90C2CC3ED7B}" destId="{353FCC5A-9493-4245-B0B9-1523C54794DB}" srcOrd="1" destOrd="0" presId="urn:microsoft.com/office/officeart/2005/8/layout/equation1"/>
    <dgm:cxn modelId="{2477C06C-48EC-47A4-B64A-17ED389258DD}" type="presParOf" srcId="{1D1D630D-7577-49BA-A00A-E90C2CC3ED7B}" destId="{9281EC85-E685-4C01-8F26-14566506DA10}" srcOrd="2" destOrd="0" presId="urn:microsoft.com/office/officeart/2005/8/layout/equation1"/>
    <dgm:cxn modelId="{A82A91A9-AEFF-42BE-A104-A1EAD112A846}" type="presOf" srcId="{B669BD95-C65C-413E-9ABB-BF5FC72EDECC}" destId="{9281EC85-E685-4C01-8F26-14566506DA10}" srcOrd="0" destOrd="0" presId="urn:microsoft.com/office/officeart/2005/8/layout/equation1"/>
    <dgm:cxn modelId="{3536F88B-025F-46A2-9C1C-8782D1D5568B}" type="presParOf" srcId="{1D1D630D-7577-49BA-A00A-E90C2CC3ED7B}" destId="{045261F1-5E7F-483C-8A4B-D96242EC75DB}" srcOrd="3" destOrd="0" presId="urn:microsoft.com/office/officeart/2005/8/layout/equation1"/>
    <dgm:cxn modelId="{A21D099C-FF4B-429E-9A4C-A4171364A7C5}" type="presParOf" srcId="{1D1D630D-7577-49BA-A00A-E90C2CC3ED7B}" destId="{3B1D2211-C6C5-4D28-BF8D-98E302D383E5}" srcOrd="4" destOrd="0" presId="urn:microsoft.com/office/officeart/2005/8/layout/equation1"/>
    <dgm:cxn modelId="{2F344D04-22B5-466C-B874-37DD453EAECA}" type="presOf" srcId="{26AFFD6C-FEA4-4478-B75E-01FE994C1792}" destId="{3B1D2211-C6C5-4D28-BF8D-98E302D383E5}" srcOrd="0" destOrd="0" presId="urn:microsoft.com/office/officeart/2005/8/layout/equation1"/>
    <dgm:cxn modelId="{0B3CE6EE-3774-4916-8847-8C10416547A8}" type="presOf" srcId="{FF9AAD91-A9B8-4F8F-B797-60D6F07A738E}" destId="{3B1D2211-C6C5-4D28-BF8D-98E302D383E5}" srcOrd="0" destOrd="1" presId="urn:microsoft.com/office/officeart/2005/8/layout/equation1"/>
    <dgm:cxn modelId="{A9EE001D-4170-4309-BA63-8E449E04E4DC}" type="presOf" srcId="{E1A05F28-D420-47C6-80AB-C1AA6A187BC6}" destId="{3B1D2211-C6C5-4D28-BF8D-98E302D383E5}" srcOrd="0" destOrd="2" presId="urn:microsoft.com/office/officeart/2005/8/layout/equation1"/>
    <dgm:cxn modelId="{612728B9-7980-457C-B6BF-1B58C1A8B2A1}" type="presParOf" srcId="{1D1D630D-7577-49BA-A00A-E90C2CC3ED7B}" destId="{A7AF45CF-AA9D-40BA-AF74-03D86CB37672}" srcOrd="5" destOrd="0" presId="urn:microsoft.com/office/officeart/2005/8/layout/equation1"/>
    <dgm:cxn modelId="{496B43BB-EEAC-428A-8AAE-B29671BA5E2F}" type="presParOf" srcId="{1D1D630D-7577-49BA-A00A-E90C2CC3ED7B}" destId="{27C7763A-0F53-4914-96F6-020D8FD97976}" srcOrd="6" destOrd="0" presId="urn:microsoft.com/office/officeart/2005/8/layout/equation1"/>
    <dgm:cxn modelId="{331BB30E-4004-4E0B-858D-72A4F3416ED3}" type="presOf" srcId="{D5F1D4FB-7DA0-4BF2-9F0B-6A5EA6FD49AF}" destId="{27C7763A-0F53-4914-96F6-020D8FD97976}" srcOrd="0" destOrd="0" presId="urn:microsoft.com/office/officeart/2005/8/layout/equation1"/>
    <dgm:cxn modelId="{BC615DC7-EE0A-4B09-BE90-7DD23882E701}" type="presParOf" srcId="{1D1D630D-7577-49BA-A00A-E90C2CC3ED7B}" destId="{945B9FBF-6773-4861-8A6F-80C5E83DCCAF}" srcOrd="7" destOrd="0" presId="urn:microsoft.com/office/officeart/2005/8/layout/equation1"/>
    <dgm:cxn modelId="{B905AFB6-2F5B-4E35-928B-F89DBF35AB2D}" type="presParOf" srcId="{1D1D630D-7577-49BA-A00A-E90C2CC3ED7B}" destId="{C4AE82C8-B9B8-48B6-B2F4-F8251516BD66}" srcOrd="8" destOrd="0" presId="urn:microsoft.com/office/officeart/2005/8/layout/equation1"/>
    <dgm:cxn modelId="{1A779435-86FF-4BA2-BF91-14F283DB463F}" type="presOf" srcId="{5AE1DB29-A5AC-4EF7-8C56-4C0375719653}" destId="{C4AE82C8-B9B8-48B6-B2F4-F8251516BD66}" srcOrd="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EA252BD-4EBF-4F20-94C8-BBCA1A8D0798}">
      <dsp:nvSpPr>
        <dsp:cNvPr id="0" name=""/>
        <dsp:cNvSpPr/>
      </dsp:nvSpPr>
      <dsp:spPr>
        <a:xfrm>
          <a:off x="5599" y="1660586"/>
          <a:ext cx="1555627" cy="155562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5599" y="1660586"/>
        <a:ext cx="1555627" cy="1555627"/>
      </dsp:txXfrm>
    </dsp:sp>
    <dsp:sp modelId="{5506D057-A871-4805-82AD-67B730412317}">
      <dsp:nvSpPr>
        <dsp:cNvPr id="0" name=""/>
        <dsp:cNvSpPr/>
      </dsp:nvSpPr>
      <dsp:spPr>
        <a:xfrm>
          <a:off x="1687544" y="1987267"/>
          <a:ext cx="902264" cy="902264"/>
        </a:xfrm>
        <a:prstGeom prst="mathPlus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687544" y="1987267"/>
        <a:ext cx="902264" cy="902264"/>
      </dsp:txXfrm>
    </dsp:sp>
    <dsp:sp modelId="{B46D1F60-7EDE-4514-83ED-424A3527C306}">
      <dsp:nvSpPr>
        <dsp:cNvPr id="0" name=""/>
        <dsp:cNvSpPr/>
      </dsp:nvSpPr>
      <dsp:spPr>
        <a:xfrm>
          <a:off x="2716125" y="1660586"/>
          <a:ext cx="1555627" cy="155562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2716125" y="1660586"/>
        <a:ext cx="1555627" cy="1555627"/>
      </dsp:txXfrm>
    </dsp:sp>
    <dsp:sp modelId="{9281EC85-E685-4C01-8F26-14566506DA10}">
      <dsp:nvSpPr>
        <dsp:cNvPr id="0" name=""/>
        <dsp:cNvSpPr/>
      </dsp:nvSpPr>
      <dsp:spPr>
        <a:xfrm>
          <a:off x="4398069" y="1987267"/>
          <a:ext cx="902264" cy="902264"/>
        </a:xfrm>
        <a:prstGeom prst="mathPlus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398069" y="1987267"/>
        <a:ext cx="902264" cy="902264"/>
      </dsp:txXfrm>
    </dsp:sp>
    <dsp:sp modelId="{A4E60773-6B4A-429A-AD94-AFAADD2511CA}">
      <dsp:nvSpPr>
        <dsp:cNvPr id="0" name=""/>
        <dsp:cNvSpPr/>
      </dsp:nvSpPr>
      <dsp:spPr>
        <a:xfrm>
          <a:off x="5426651" y="1660586"/>
          <a:ext cx="1555627" cy="155562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5426651" y="1660586"/>
        <a:ext cx="1555627" cy="1555627"/>
      </dsp:txXfrm>
    </dsp:sp>
    <dsp:sp modelId="{F4E29824-58F2-48DC-A243-BE5C0E126FBF}">
      <dsp:nvSpPr>
        <dsp:cNvPr id="0" name=""/>
        <dsp:cNvSpPr/>
      </dsp:nvSpPr>
      <dsp:spPr>
        <a:xfrm>
          <a:off x="7108595" y="1987267"/>
          <a:ext cx="902264" cy="902264"/>
        </a:xfrm>
        <a:prstGeom prst="mathEqual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>
        <a:off x="7108595" y="1987267"/>
        <a:ext cx="902264" cy="902264"/>
      </dsp:txXfrm>
    </dsp:sp>
    <dsp:sp modelId="{C4AE82C8-B9B8-48B6-B2F4-F8251516BD66}">
      <dsp:nvSpPr>
        <dsp:cNvPr id="0" name=""/>
        <dsp:cNvSpPr/>
      </dsp:nvSpPr>
      <dsp:spPr>
        <a:xfrm>
          <a:off x="8137176" y="1660586"/>
          <a:ext cx="1555627" cy="155562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8137176" y="1660586"/>
        <a:ext cx="1555627" cy="155562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F22C34-7C14-43FB-AE9E-F604E13BE935}">
      <dsp:nvSpPr>
        <dsp:cNvPr id="0" name=""/>
        <dsp:cNvSpPr/>
      </dsp:nvSpPr>
      <dsp:spPr>
        <a:xfrm>
          <a:off x="657482" y="1397086"/>
          <a:ext cx="3815751" cy="1257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rPr>
            <a:t>Add title</a:t>
          </a:r>
          <a:endParaRPr lang="en-US" sz="2400" kern="1200" dirty="0">
            <a:solidFill>
              <a:schemeClr val="tx1">
                <a:lumMod val="75000"/>
                <a:lumOff val="25000"/>
              </a:schemeClr>
            </a:solidFill>
            <a:latin typeface="Calibri" panose="020F0502020204030204" pitchFamily="34" charset="0"/>
          </a:endParaRPr>
        </a:p>
      </dsp:txBody>
      <dsp:txXfrm>
        <a:off x="657482" y="1397086"/>
        <a:ext cx="3815751" cy="1257463"/>
      </dsp:txXfrm>
    </dsp:sp>
    <dsp:sp modelId="{D409B525-6221-4071-B9C0-C821B93C475F}">
      <dsp:nvSpPr>
        <dsp:cNvPr id="0" name=""/>
        <dsp:cNvSpPr/>
      </dsp:nvSpPr>
      <dsp:spPr>
        <a:xfrm>
          <a:off x="1063558" y="1192649"/>
          <a:ext cx="303525" cy="30352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DC123-538E-4B91-96A6-AE1FF02DF684}">
      <dsp:nvSpPr>
        <dsp:cNvPr id="0" name=""/>
        <dsp:cNvSpPr/>
      </dsp:nvSpPr>
      <dsp:spPr>
        <a:xfrm>
          <a:off x="1168144" y="562894"/>
          <a:ext cx="719884" cy="719884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40229-AD05-47F6-9682-82DE9666E980}">
      <dsp:nvSpPr>
        <dsp:cNvPr id="0" name=""/>
        <dsp:cNvSpPr/>
      </dsp:nvSpPr>
      <dsp:spPr>
        <a:xfrm>
          <a:off x="2004835" y="826752"/>
          <a:ext cx="625611" cy="625611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5AFA2-5A46-49BD-9A55-48E048F2E3DB}">
      <dsp:nvSpPr>
        <dsp:cNvPr id="0" name=""/>
        <dsp:cNvSpPr/>
      </dsp:nvSpPr>
      <dsp:spPr>
        <a:xfrm>
          <a:off x="2064601" y="497023"/>
          <a:ext cx="303525" cy="30352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0A34E-82ED-4BF3-9405-4D2E7A009AEB}">
      <dsp:nvSpPr>
        <dsp:cNvPr id="0" name=""/>
        <dsp:cNvSpPr/>
      </dsp:nvSpPr>
      <dsp:spPr>
        <a:xfrm>
          <a:off x="2352889" y="37291"/>
          <a:ext cx="303525" cy="303525"/>
        </a:xfrm>
        <a:prstGeom prst="ellipse">
          <a:avLst/>
        </a:prstGeom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FF5C7-2630-4A6A-9068-BA77D102CD5C}">
      <dsp:nvSpPr>
        <dsp:cNvPr id="0" name=""/>
        <dsp:cNvSpPr/>
      </dsp:nvSpPr>
      <dsp:spPr>
        <a:xfrm>
          <a:off x="3032787" y="334746"/>
          <a:ext cx="303525" cy="303525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C60BE-49FB-4313-A26F-128FFC1FF6A5}">
      <dsp:nvSpPr>
        <dsp:cNvPr id="0" name=""/>
        <dsp:cNvSpPr/>
      </dsp:nvSpPr>
      <dsp:spPr>
        <a:xfrm>
          <a:off x="3107914" y="954164"/>
          <a:ext cx="476968" cy="476968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97039-6B16-4D50-99DB-F988D9D21DC4}">
      <dsp:nvSpPr>
        <dsp:cNvPr id="0" name=""/>
        <dsp:cNvSpPr/>
      </dsp:nvSpPr>
      <dsp:spPr>
        <a:xfrm>
          <a:off x="3712343" y="1055059"/>
          <a:ext cx="631633" cy="631633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0EEF0-C99D-4D51-BAF2-15B6004C8B5B}">
      <dsp:nvSpPr>
        <dsp:cNvPr id="0" name=""/>
        <dsp:cNvSpPr/>
      </dsp:nvSpPr>
      <dsp:spPr>
        <a:xfrm>
          <a:off x="3573636" y="674989"/>
          <a:ext cx="303525" cy="30352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1541D-97BA-4C57-A2F7-EC5F232793A7}">
      <dsp:nvSpPr>
        <dsp:cNvPr id="0" name=""/>
        <dsp:cNvSpPr/>
      </dsp:nvSpPr>
      <dsp:spPr>
        <a:xfrm>
          <a:off x="2565905" y="251371"/>
          <a:ext cx="780494" cy="780494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3A353-1C0E-4D8B-93BA-CC4B09185B19}">
      <dsp:nvSpPr>
        <dsp:cNvPr id="0" name=""/>
        <dsp:cNvSpPr/>
      </dsp:nvSpPr>
      <dsp:spPr>
        <a:xfrm>
          <a:off x="440678" y="2204464"/>
          <a:ext cx="303525" cy="303525"/>
        </a:xfrm>
        <a:prstGeom prst="ellipse">
          <a:avLst/>
        </a:prstGeom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B34B6-EFDC-499E-AD37-A35C8DFF5080}">
      <dsp:nvSpPr>
        <dsp:cNvPr id="0" name=""/>
        <dsp:cNvSpPr/>
      </dsp:nvSpPr>
      <dsp:spPr>
        <a:xfrm>
          <a:off x="958969" y="2530643"/>
          <a:ext cx="476968" cy="476968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1A320-698E-433C-B87D-B029C56067B0}">
      <dsp:nvSpPr>
        <dsp:cNvPr id="0" name=""/>
        <dsp:cNvSpPr/>
      </dsp:nvSpPr>
      <dsp:spPr>
        <a:xfrm>
          <a:off x="1415651" y="2733542"/>
          <a:ext cx="693773" cy="693773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70686-E7A1-4103-9F9B-D9DD314B9A90}">
      <dsp:nvSpPr>
        <dsp:cNvPr id="0" name=""/>
        <dsp:cNvSpPr/>
      </dsp:nvSpPr>
      <dsp:spPr>
        <a:xfrm>
          <a:off x="2225409" y="3479272"/>
          <a:ext cx="303525" cy="303525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3EEE3-6C8F-4D59-9F76-9336A679F527}">
      <dsp:nvSpPr>
        <dsp:cNvPr id="0" name=""/>
        <dsp:cNvSpPr/>
      </dsp:nvSpPr>
      <dsp:spPr>
        <a:xfrm flipH="1" flipV="1">
          <a:off x="2118138" y="2490317"/>
          <a:ext cx="731016" cy="731016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AB597-B76A-43F8-BA68-755E48797927}">
      <dsp:nvSpPr>
        <dsp:cNvPr id="0" name=""/>
        <dsp:cNvSpPr/>
      </dsp:nvSpPr>
      <dsp:spPr>
        <a:xfrm>
          <a:off x="2318594" y="3232099"/>
          <a:ext cx="303525" cy="30352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F53EA-43D7-4C40-97D8-2D0F11D4CF84}">
      <dsp:nvSpPr>
        <dsp:cNvPr id="0" name=""/>
        <dsp:cNvSpPr/>
      </dsp:nvSpPr>
      <dsp:spPr>
        <a:xfrm>
          <a:off x="2872310" y="2761342"/>
          <a:ext cx="739562" cy="739562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A8C3A-5BC4-48CA-B457-5902504320E6}">
      <dsp:nvSpPr>
        <dsp:cNvPr id="0" name=""/>
        <dsp:cNvSpPr/>
      </dsp:nvSpPr>
      <dsp:spPr>
        <a:xfrm>
          <a:off x="3661140" y="2462416"/>
          <a:ext cx="629909" cy="629909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F22C34-7C14-43FB-AE9E-F604E13BE935}">
      <dsp:nvSpPr>
        <dsp:cNvPr id="0" name=""/>
        <dsp:cNvSpPr/>
      </dsp:nvSpPr>
      <dsp:spPr>
        <a:xfrm>
          <a:off x="657482" y="1397086"/>
          <a:ext cx="3815751" cy="1257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rPr>
            <a:t>Add title</a:t>
          </a:r>
          <a:endParaRPr lang="en-US" sz="2400" kern="1200" dirty="0">
            <a:solidFill>
              <a:schemeClr val="tx1">
                <a:lumMod val="75000"/>
                <a:lumOff val="25000"/>
              </a:schemeClr>
            </a:solidFill>
            <a:latin typeface="Calibri" panose="020F0502020204030204" pitchFamily="34" charset="0"/>
          </a:endParaRPr>
        </a:p>
      </dsp:txBody>
      <dsp:txXfrm>
        <a:off x="657482" y="1397086"/>
        <a:ext cx="3815751" cy="1257463"/>
      </dsp:txXfrm>
    </dsp:sp>
    <dsp:sp modelId="{D409B525-6221-4071-B9C0-C821B93C475F}">
      <dsp:nvSpPr>
        <dsp:cNvPr id="0" name=""/>
        <dsp:cNvSpPr/>
      </dsp:nvSpPr>
      <dsp:spPr>
        <a:xfrm>
          <a:off x="1063558" y="1192649"/>
          <a:ext cx="303525" cy="30352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DC123-538E-4B91-96A6-AE1FF02DF684}">
      <dsp:nvSpPr>
        <dsp:cNvPr id="0" name=""/>
        <dsp:cNvSpPr/>
      </dsp:nvSpPr>
      <dsp:spPr>
        <a:xfrm>
          <a:off x="1168144" y="562894"/>
          <a:ext cx="719884" cy="719884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40229-AD05-47F6-9682-82DE9666E980}">
      <dsp:nvSpPr>
        <dsp:cNvPr id="0" name=""/>
        <dsp:cNvSpPr/>
      </dsp:nvSpPr>
      <dsp:spPr>
        <a:xfrm>
          <a:off x="2004835" y="826752"/>
          <a:ext cx="625611" cy="625611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5AFA2-5A46-49BD-9A55-48E048F2E3DB}">
      <dsp:nvSpPr>
        <dsp:cNvPr id="0" name=""/>
        <dsp:cNvSpPr/>
      </dsp:nvSpPr>
      <dsp:spPr>
        <a:xfrm>
          <a:off x="2064601" y="497023"/>
          <a:ext cx="303525" cy="30352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0A34E-82ED-4BF3-9405-4D2E7A009AEB}">
      <dsp:nvSpPr>
        <dsp:cNvPr id="0" name=""/>
        <dsp:cNvSpPr/>
      </dsp:nvSpPr>
      <dsp:spPr>
        <a:xfrm>
          <a:off x="2352889" y="37291"/>
          <a:ext cx="303525" cy="303525"/>
        </a:xfrm>
        <a:prstGeom prst="ellipse">
          <a:avLst/>
        </a:prstGeom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FF5C7-2630-4A6A-9068-BA77D102CD5C}">
      <dsp:nvSpPr>
        <dsp:cNvPr id="0" name=""/>
        <dsp:cNvSpPr/>
      </dsp:nvSpPr>
      <dsp:spPr>
        <a:xfrm>
          <a:off x="3032787" y="334746"/>
          <a:ext cx="303525" cy="303525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C60BE-49FB-4313-A26F-128FFC1FF6A5}">
      <dsp:nvSpPr>
        <dsp:cNvPr id="0" name=""/>
        <dsp:cNvSpPr/>
      </dsp:nvSpPr>
      <dsp:spPr>
        <a:xfrm>
          <a:off x="3107914" y="954164"/>
          <a:ext cx="476968" cy="476968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97039-6B16-4D50-99DB-F988D9D21DC4}">
      <dsp:nvSpPr>
        <dsp:cNvPr id="0" name=""/>
        <dsp:cNvSpPr/>
      </dsp:nvSpPr>
      <dsp:spPr>
        <a:xfrm>
          <a:off x="3712343" y="1055059"/>
          <a:ext cx="631633" cy="631633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0EEF0-C99D-4D51-BAF2-15B6004C8B5B}">
      <dsp:nvSpPr>
        <dsp:cNvPr id="0" name=""/>
        <dsp:cNvSpPr/>
      </dsp:nvSpPr>
      <dsp:spPr>
        <a:xfrm>
          <a:off x="3573636" y="674989"/>
          <a:ext cx="303525" cy="30352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1541D-97BA-4C57-A2F7-EC5F232793A7}">
      <dsp:nvSpPr>
        <dsp:cNvPr id="0" name=""/>
        <dsp:cNvSpPr/>
      </dsp:nvSpPr>
      <dsp:spPr>
        <a:xfrm>
          <a:off x="2565905" y="251371"/>
          <a:ext cx="780494" cy="780494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3A353-1C0E-4D8B-93BA-CC4B09185B19}">
      <dsp:nvSpPr>
        <dsp:cNvPr id="0" name=""/>
        <dsp:cNvSpPr/>
      </dsp:nvSpPr>
      <dsp:spPr>
        <a:xfrm>
          <a:off x="440678" y="2204464"/>
          <a:ext cx="303525" cy="303525"/>
        </a:xfrm>
        <a:prstGeom prst="ellipse">
          <a:avLst/>
        </a:prstGeom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B34B6-EFDC-499E-AD37-A35C8DFF5080}">
      <dsp:nvSpPr>
        <dsp:cNvPr id="0" name=""/>
        <dsp:cNvSpPr/>
      </dsp:nvSpPr>
      <dsp:spPr>
        <a:xfrm>
          <a:off x="958969" y="2530643"/>
          <a:ext cx="476968" cy="476968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1A320-698E-433C-B87D-B029C56067B0}">
      <dsp:nvSpPr>
        <dsp:cNvPr id="0" name=""/>
        <dsp:cNvSpPr/>
      </dsp:nvSpPr>
      <dsp:spPr>
        <a:xfrm>
          <a:off x="1415651" y="2733542"/>
          <a:ext cx="693773" cy="693773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70686-E7A1-4103-9F9B-D9DD314B9A90}">
      <dsp:nvSpPr>
        <dsp:cNvPr id="0" name=""/>
        <dsp:cNvSpPr/>
      </dsp:nvSpPr>
      <dsp:spPr>
        <a:xfrm>
          <a:off x="2225409" y="3479272"/>
          <a:ext cx="303525" cy="303525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3EEE3-6C8F-4D59-9F76-9336A679F527}">
      <dsp:nvSpPr>
        <dsp:cNvPr id="0" name=""/>
        <dsp:cNvSpPr/>
      </dsp:nvSpPr>
      <dsp:spPr>
        <a:xfrm flipH="1" flipV="1">
          <a:off x="2118138" y="2490317"/>
          <a:ext cx="731016" cy="731016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AB597-B76A-43F8-BA68-755E48797927}">
      <dsp:nvSpPr>
        <dsp:cNvPr id="0" name=""/>
        <dsp:cNvSpPr/>
      </dsp:nvSpPr>
      <dsp:spPr>
        <a:xfrm>
          <a:off x="2318594" y="3232099"/>
          <a:ext cx="303525" cy="30352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F53EA-43D7-4C40-97D8-2D0F11D4CF84}">
      <dsp:nvSpPr>
        <dsp:cNvPr id="0" name=""/>
        <dsp:cNvSpPr/>
      </dsp:nvSpPr>
      <dsp:spPr>
        <a:xfrm>
          <a:off x="2872310" y="2761342"/>
          <a:ext cx="739562" cy="739562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A8C3A-5BC4-48CA-B457-5902504320E6}">
      <dsp:nvSpPr>
        <dsp:cNvPr id="0" name=""/>
        <dsp:cNvSpPr/>
      </dsp:nvSpPr>
      <dsp:spPr>
        <a:xfrm>
          <a:off x="3661140" y="2462416"/>
          <a:ext cx="629909" cy="629909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EA252BD-4EBF-4F20-94C8-BBCA1A8D0798}">
      <dsp:nvSpPr>
        <dsp:cNvPr id="0" name=""/>
        <dsp:cNvSpPr/>
      </dsp:nvSpPr>
      <dsp:spPr>
        <a:xfrm>
          <a:off x="5599" y="1660586"/>
          <a:ext cx="1555627" cy="155562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5599" y="1660586"/>
        <a:ext cx="1555627" cy="1555627"/>
      </dsp:txXfrm>
    </dsp:sp>
    <dsp:sp modelId="{5506D057-A871-4805-82AD-67B730412317}">
      <dsp:nvSpPr>
        <dsp:cNvPr id="0" name=""/>
        <dsp:cNvSpPr/>
      </dsp:nvSpPr>
      <dsp:spPr>
        <a:xfrm>
          <a:off x="1687544" y="1987267"/>
          <a:ext cx="902264" cy="902264"/>
        </a:xfrm>
        <a:prstGeom prst="mathPlus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687544" y="1987267"/>
        <a:ext cx="902264" cy="902264"/>
      </dsp:txXfrm>
    </dsp:sp>
    <dsp:sp modelId="{B46D1F60-7EDE-4514-83ED-424A3527C306}">
      <dsp:nvSpPr>
        <dsp:cNvPr id="0" name=""/>
        <dsp:cNvSpPr/>
      </dsp:nvSpPr>
      <dsp:spPr>
        <a:xfrm>
          <a:off x="2716125" y="1660586"/>
          <a:ext cx="1555627" cy="155562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2716125" y="1660586"/>
        <a:ext cx="1555627" cy="1555627"/>
      </dsp:txXfrm>
    </dsp:sp>
    <dsp:sp modelId="{9281EC85-E685-4C01-8F26-14566506DA10}">
      <dsp:nvSpPr>
        <dsp:cNvPr id="0" name=""/>
        <dsp:cNvSpPr/>
      </dsp:nvSpPr>
      <dsp:spPr>
        <a:xfrm>
          <a:off x="4398069" y="1987267"/>
          <a:ext cx="902264" cy="902264"/>
        </a:xfrm>
        <a:prstGeom prst="mathPlus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398069" y="1987267"/>
        <a:ext cx="902264" cy="902264"/>
      </dsp:txXfrm>
    </dsp:sp>
    <dsp:sp modelId="{A4E60773-6B4A-429A-AD94-AFAADD2511CA}">
      <dsp:nvSpPr>
        <dsp:cNvPr id="0" name=""/>
        <dsp:cNvSpPr/>
      </dsp:nvSpPr>
      <dsp:spPr>
        <a:xfrm>
          <a:off x="5426651" y="1660586"/>
          <a:ext cx="1555627" cy="155562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5426651" y="1660586"/>
        <a:ext cx="1555627" cy="1555627"/>
      </dsp:txXfrm>
    </dsp:sp>
    <dsp:sp modelId="{F4E29824-58F2-48DC-A243-BE5C0E126FBF}">
      <dsp:nvSpPr>
        <dsp:cNvPr id="0" name=""/>
        <dsp:cNvSpPr/>
      </dsp:nvSpPr>
      <dsp:spPr>
        <a:xfrm>
          <a:off x="7108595" y="1987267"/>
          <a:ext cx="902264" cy="902264"/>
        </a:xfrm>
        <a:prstGeom prst="mathEqual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>
        <a:off x="7108595" y="1987267"/>
        <a:ext cx="902264" cy="902264"/>
      </dsp:txXfrm>
    </dsp:sp>
    <dsp:sp modelId="{C4AE82C8-B9B8-48B6-B2F4-F8251516BD66}">
      <dsp:nvSpPr>
        <dsp:cNvPr id="0" name=""/>
        <dsp:cNvSpPr/>
      </dsp:nvSpPr>
      <dsp:spPr>
        <a:xfrm>
          <a:off x="8137176" y="1660586"/>
          <a:ext cx="1555627" cy="155562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8137176" y="1660586"/>
        <a:ext cx="1555627" cy="155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nodeVertAlign" val="t"/>
          <dgm:param type="fallback" val="2D"/>
        </dgm:alg>
      </dgm:if>
      <dgm:else name="Name3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type="chevron" r:blip="" rot="180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type="chevron" r:blip="" rot="180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nodeVertAlign" val="t"/>
          <dgm:param type="fallback" val="2D"/>
        </dgm:alg>
      </dgm:if>
      <dgm:else name="Name3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type="chevron" r:blip="" rot="180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type="chevron" r:blip="" rot="180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9" Type="http://schemas.microsoft.com/office/2007/relationships/hdphoto" Target="../media/image37.wdp"/><Relationship Id="rId8" Type="http://schemas.openxmlformats.org/officeDocument/2006/relationships/image" Target="../media/image36.png"/><Relationship Id="rId7" Type="http://schemas.microsoft.com/office/2007/relationships/hdphoto" Target="../media/image35.wdp"/><Relationship Id="rId6" Type="http://schemas.openxmlformats.org/officeDocument/2006/relationships/image" Target="../media/image34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2" Type="http://schemas.openxmlformats.org/officeDocument/2006/relationships/slideLayout" Target="../slideLayouts/slideLayout2.xml"/><Relationship Id="rId11" Type="http://schemas.microsoft.com/office/2007/relationships/hdphoto" Target="../media/image39.wdp"/><Relationship Id="rId10" Type="http://schemas.openxmlformats.org/officeDocument/2006/relationships/image" Target="../media/image38.png"/><Relationship Id="rId1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9" Type="http://schemas.microsoft.com/office/2007/relationships/hdphoto" Target="../media/image37.wdp"/><Relationship Id="rId8" Type="http://schemas.openxmlformats.org/officeDocument/2006/relationships/image" Target="../media/image36.png"/><Relationship Id="rId7" Type="http://schemas.microsoft.com/office/2007/relationships/hdphoto" Target="../media/image35.wdp"/><Relationship Id="rId6" Type="http://schemas.openxmlformats.org/officeDocument/2006/relationships/image" Target="../media/image34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2" Type="http://schemas.openxmlformats.org/officeDocument/2006/relationships/slideLayout" Target="../slideLayouts/slideLayout2.xml"/><Relationship Id="rId11" Type="http://schemas.microsoft.com/office/2007/relationships/hdphoto" Target="../media/image39.wdp"/><Relationship Id="rId10" Type="http://schemas.openxmlformats.org/officeDocument/2006/relationships/image" Target="../media/image38.png"/><Relationship Id="rId1" Type="http://schemas.openxmlformats.org/officeDocument/2006/relationships/diagramData" Target="../diagrams/data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9" Type="http://schemas.microsoft.com/office/2007/relationships/hdphoto" Target="../media/image7.wdp"/><Relationship Id="rId8" Type="http://schemas.openxmlformats.org/officeDocument/2006/relationships/image" Target="../media/image6.png"/><Relationship Id="rId7" Type="http://schemas.microsoft.com/office/2007/relationships/hdphoto" Target="../media/image5.wdp"/><Relationship Id="rId6" Type="http://schemas.openxmlformats.org/officeDocument/2006/relationships/image" Target="../media/image4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2" Type="http://schemas.openxmlformats.org/officeDocument/2006/relationships/slideLayout" Target="../slideLayouts/slideLayout2.xml"/><Relationship Id="rId11" Type="http://schemas.microsoft.com/office/2007/relationships/hdphoto" Target="../media/image9.wdp"/><Relationship Id="rId10" Type="http://schemas.openxmlformats.org/officeDocument/2006/relationships/image" Target="../media/image8.png"/><Relationship Id="rId1" Type="http://schemas.openxmlformats.org/officeDocument/2006/relationships/diagramData" Target="../diagrams/data4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microsoft.com/office/2007/relationships/hdphoto" Target="../media/image5.wdp"/><Relationship Id="rId8" Type="http://schemas.openxmlformats.org/officeDocument/2006/relationships/image" Target="../media/image4.png"/><Relationship Id="rId7" Type="http://schemas.microsoft.com/office/2007/relationships/hdphoto" Target="../media/image3.wdp"/><Relationship Id="rId6" Type="http://schemas.openxmlformats.org/officeDocument/2006/relationships/image" Target="../media/image2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4" Type="http://schemas.openxmlformats.org/officeDocument/2006/relationships/slideLayout" Target="../slideLayouts/slideLayout2.xml"/><Relationship Id="rId13" Type="http://schemas.microsoft.com/office/2007/relationships/hdphoto" Target="../media/image9.wdp"/><Relationship Id="rId12" Type="http://schemas.openxmlformats.org/officeDocument/2006/relationships/image" Target="../media/image8.png"/><Relationship Id="rId11" Type="http://schemas.microsoft.com/office/2007/relationships/hdphoto" Target="../media/image7.wdp"/><Relationship Id="rId10" Type="http://schemas.openxmlformats.org/officeDocument/2006/relationships/image" Target="../media/image6.png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"/>
          <p:cNvSpPr txBox="1"/>
          <p:nvPr/>
        </p:nvSpPr>
        <p:spPr>
          <a:xfrm>
            <a:off x="6575425" y="3432175"/>
            <a:ext cx="4968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&amp; Grep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6"/>
          <p:cNvSpPr txBox="1"/>
          <p:nvPr/>
        </p:nvSpPr>
        <p:spPr>
          <a:xfrm>
            <a:off x="9690735" y="4930775"/>
            <a:ext cx="1853565" cy="373380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Speaker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rui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738484" y="1854657"/>
            <a:ext cx="1855416" cy="1319560"/>
            <a:chOff x="1743075" y="720725"/>
            <a:chExt cx="5573713" cy="39639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7" name="Freeform 27"/>
            <p:cNvSpPr/>
            <p:nvPr/>
          </p:nvSpPr>
          <p:spPr bwMode="auto">
            <a:xfrm>
              <a:off x="1743075" y="720725"/>
              <a:ext cx="5573713" cy="2676525"/>
            </a:xfrm>
            <a:custGeom>
              <a:avLst/>
              <a:gdLst>
                <a:gd name="T0" fmla="*/ 944 w 2050"/>
                <a:gd name="T1" fmla="*/ 28 h 988"/>
                <a:gd name="T2" fmla="*/ 1101 w 2050"/>
                <a:gd name="T3" fmla="*/ 25 h 988"/>
                <a:gd name="T4" fmla="*/ 2021 w 2050"/>
                <a:gd name="T5" fmla="*/ 464 h 988"/>
                <a:gd name="T6" fmla="*/ 2049 w 2050"/>
                <a:gd name="T7" fmla="*/ 497 h 988"/>
                <a:gd name="T8" fmla="*/ 2022 w 2050"/>
                <a:gd name="T9" fmla="*/ 526 h 988"/>
                <a:gd name="T10" fmla="*/ 1090 w 2050"/>
                <a:gd name="T11" fmla="*/ 970 h 988"/>
                <a:gd name="T12" fmla="*/ 966 w 2050"/>
                <a:gd name="T13" fmla="*/ 973 h 988"/>
                <a:gd name="T14" fmla="*/ 637 w 2050"/>
                <a:gd name="T15" fmla="*/ 817 h 988"/>
                <a:gd name="T16" fmla="*/ 573 w 2050"/>
                <a:gd name="T17" fmla="*/ 784 h 988"/>
                <a:gd name="T18" fmla="*/ 579 w 2050"/>
                <a:gd name="T19" fmla="*/ 763 h 988"/>
                <a:gd name="T20" fmla="*/ 972 w 2050"/>
                <a:gd name="T21" fmla="*/ 559 h 988"/>
                <a:gd name="T22" fmla="*/ 1099 w 2050"/>
                <a:gd name="T23" fmla="*/ 550 h 988"/>
                <a:gd name="T24" fmla="*/ 1138 w 2050"/>
                <a:gd name="T25" fmla="*/ 500 h 988"/>
                <a:gd name="T26" fmla="*/ 1110 w 2050"/>
                <a:gd name="T27" fmla="*/ 448 h 988"/>
                <a:gd name="T28" fmla="*/ 996 w 2050"/>
                <a:gd name="T29" fmla="*/ 427 h 988"/>
                <a:gd name="T30" fmla="*/ 922 w 2050"/>
                <a:gd name="T31" fmla="*/ 466 h 988"/>
                <a:gd name="T32" fmla="*/ 916 w 2050"/>
                <a:gd name="T33" fmla="*/ 516 h 988"/>
                <a:gd name="T34" fmla="*/ 521 w 2050"/>
                <a:gd name="T35" fmla="*/ 721 h 988"/>
                <a:gd name="T36" fmla="*/ 500 w 2050"/>
                <a:gd name="T37" fmla="*/ 749 h 988"/>
                <a:gd name="T38" fmla="*/ 269 w 2050"/>
                <a:gd name="T39" fmla="*/ 641 h 988"/>
                <a:gd name="T40" fmla="*/ 28 w 2050"/>
                <a:gd name="T41" fmla="*/ 526 h 988"/>
                <a:gd name="T42" fmla="*/ 1 w 2050"/>
                <a:gd name="T43" fmla="*/ 493 h 988"/>
                <a:gd name="T44" fmla="*/ 31 w 2050"/>
                <a:gd name="T45" fmla="*/ 463 h 988"/>
                <a:gd name="T46" fmla="*/ 944 w 2050"/>
                <a:gd name="T47" fmla="*/ 2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50" h="988">
                  <a:moveTo>
                    <a:pt x="944" y="28"/>
                  </a:moveTo>
                  <a:cubicBezTo>
                    <a:pt x="992" y="1"/>
                    <a:pt x="1053" y="0"/>
                    <a:pt x="1101" y="25"/>
                  </a:cubicBezTo>
                  <a:cubicBezTo>
                    <a:pt x="1408" y="172"/>
                    <a:pt x="1715" y="318"/>
                    <a:pt x="2021" y="464"/>
                  </a:cubicBezTo>
                  <a:cubicBezTo>
                    <a:pt x="2035" y="470"/>
                    <a:pt x="2050" y="481"/>
                    <a:pt x="2049" y="497"/>
                  </a:cubicBezTo>
                  <a:cubicBezTo>
                    <a:pt x="2047" y="512"/>
                    <a:pt x="2034" y="521"/>
                    <a:pt x="2022" y="526"/>
                  </a:cubicBezTo>
                  <a:cubicBezTo>
                    <a:pt x="1711" y="674"/>
                    <a:pt x="1400" y="822"/>
                    <a:pt x="1090" y="970"/>
                  </a:cubicBezTo>
                  <a:cubicBezTo>
                    <a:pt x="1051" y="988"/>
                    <a:pt x="1005" y="988"/>
                    <a:pt x="966" y="973"/>
                  </a:cubicBezTo>
                  <a:cubicBezTo>
                    <a:pt x="856" y="921"/>
                    <a:pt x="747" y="869"/>
                    <a:pt x="637" y="817"/>
                  </a:cubicBezTo>
                  <a:cubicBezTo>
                    <a:pt x="616" y="806"/>
                    <a:pt x="594" y="797"/>
                    <a:pt x="573" y="784"/>
                  </a:cubicBezTo>
                  <a:cubicBezTo>
                    <a:pt x="567" y="777"/>
                    <a:pt x="570" y="766"/>
                    <a:pt x="579" y="763"/>
                  </a:cubicBezTo>
                  <a:cubicBezTo>
                    <a:pt x="710" y="695"/>
                    <a:pt x="841" y="627"/>
                    <a:pt x="972" y="559"/>
                  </a:cubicBezTo>
                  <a:cubicBezTo>
                    <a:pt x="1013" y="572"/>
                    <a:pt x="1060" y="570"/>
                    <a:pt x="1099" y="550"/>
                  </a:cubicBezTo>
                  <a:cubicBezTo>
                    <a:pt x="1118" y="540"/>
                    <a:pt x="1136" y="523"/>
                    <a:pt x="1138" y="500"/>
                  </a:cubicBezTo>
                  <a:cubicBezTo>
                    <a:pt x="1141" y="479"/>
                    <a:pt x="1126" y="460"/>
                    <a:pt x="1110" y="448"/>
                  </a:cubicBezTo>
                  <a:cubicBezTo>
                    <a:pt x="1077" y="426"/>
                    <a:pt x="1035" y="421"/>
                    <a:pt x="996" y="427"/>
                  </a:cubicBezTo>
                  <a:cubicBezTo>
                    <a:pt x="968" y="432"/>
                    <a:pt x="940" y="443"/>
                    <a:pt x="922" y="466"/>
                  </a:cubicBezTo>
                  <a:cubicBezTo>
                    <a:pt x="911" y="480"/>
                    <a:pt x="908" y="499"/>
                    <a:pt x="916" y="516"/>
                  </a:cubicBezTo>
                  <a:cubicBezTo>
                    <a:pt x="784" y="584"/>
                    <a:pt x="652" y="652"/>
                    <a:pt x="521" y="721"/>
                  </a:cubicBezTo>
                  <a:cubicBezTo>
                    <a:pt x="509" y="725"/>
                    <a:pt x="500" y="736"/>
                    <a:pt x="500" y="749"/>
                  </a:cubicBezTo>
                  <a:cubicBezTo>
                    <a:pt x="422" y="715"/>
                    <a:pt x="346" y="677"/>
                    <a:pt x="269" y="641"/>
                  </a:cubicBezTo>
                  <a:cubicBezTo>
                    <a:pt x="189" y="602"/>
                    <a:pt x="108" y="564"/>
                    <a:pt x="28" y="526"/>
                  </a:cubicBezTo>
                  <a:cubicBezTo>
                    <a:pt x="15" y="520"/>
                    <a:pt x="0" y="509"/>
                    <a:pt x="1" y="493"/>
                  </a:cubicBezTo>
                  <a:cubicBezTo>
                    <a:pt x="3" y="478"/>
                    <a:pt x="18" y="469"/>
                    <a:pt x="31" y="463"/>
                  </a:cubicBezTo>
                  <a:cubicBezTo>
                    <a:pt x="335" y="318"/>
                    <a:pt x="640" y="173"/>
                    <a:pt x="944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  <p:sp>
          <p:nvSpPr>
            <p:cNvPr id="48" name="Freeform 28"/>
            <p:cNvSpPr/>
            <p:nvPr/>
          </p:nvSpPr>
          <p:spPr bwMode="auto">
            <a:xfrm>
              <a:off x="2773363" y="2760663"/>
              <a:ext cx="236538" cy="971550"/>
            </a:xfrm>
            <a:custGeom>
              <a:avLst/>
              <a:gdLst>
                <a:gd name="T0" fmla="*/ 0 w 87"/>
                <a:gd name="T1" fmla="*/ 0 h 359"/>
                <a:gd name="T2" fmla="*/ 87 w 87"/>
                <a:gd name="T3" fmla="*/ 42 h 359"/>
                <a:gd name="T4" fmla="*/ 48 w 87"/>
                <a:gd name="T5" fmla="*/ 359 h 359"/>
                <a:gd name="T6" fmla="*/ 0 w 87"/>
                <a:gd name="T7" fmla="*/ 252 h 359"/>
                <a:gd name="T8" fmla="*/ 0 w 87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59">
                  <a:moveTo>
                    <a:pt x="0" y="0"/>
                  </a:moveTo>
                  <a:cubicBezTo>
                    <a:pt x="29" y="14"/>
                    <a:pt x="58" y="28"/>
                    <a:pt x="87" y="42"/>
                  </a:cubicBezTo>
                  <a:cubicBezTo>
                    <a:pt x="74" y="148"/>
                    <a:pt x="61" y="253"/>
                    <a:pt x="48" y="359"/>
                  </a:cubicBezTo>
                  <a:cubicBezTo>
                    <a:pt x="23" y="328"/>
                    <a:pt x="0" y="293"/>
                    <a:pt x="0" y="252"/>
                  </a:cubicBezTo>
                  <a:cubicBezTo>
                    <a:pt x="1" y="168"/>
                    <a:pt x="0" y="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  <p:sp>
          <p:nvSpPr>
            <p:cNvPr id="49" name="Freeform 29"/>
            <p:cNvSpPr/>
            <p:nvPr/>
          </p:nvSpPr>
          <p:spPr bwMode="auto">
            <a:xfrm>
              <a:off x="3363913" y="2768600"/>
              <a:ext cx="2900363" cy="1693863"/>
            </a:xfrm>
            <a:custGeom>
              <a:avLst/>
              <a:gdLst>
                <a:gd name="T0" fmla="*/ 496 w 1067"/>
                <a:gd name="T1" fmla="*/ 275 h 625"/>
                <a:gd name="T2" fmla="*/ 1067 w 1067"/>
                <a:gd name="T3" fmla="*/ 0 h 625"/>
                <a:gd name="T4" fmla="*/ 1067 w 1067"/>
                <a:gd name="T5" fmla="*/ 253 h 625"/>
                <a:gd name="T6" fmla="*/ 1022 w 1067"/>
                <a:gd name="T7" fmla="*/ 353 h 625"/>
                <a:gd name="T8" fmla="*/ 871 w 1067"/>
                <a:gd name="T9" fmla="*/ 479 h 625"/>
                <a:gd name="T10" fmla="*/ 285 w 1067"/>
                <a:gd name="T11" fmla="*/ 591 h 625"/>
                <a:gd name="T12" fmla="*/ 52 w 1067"/>
                <a:gd name="T13" fmla="*/ 518 h 625"/>
                <a:gd name="T14" fmla="*/ 0 w 1067"/>
                <a:gd name="T15" fmla="*/ 101 h 625"/>
                <a:gd name="T16" fmla="*/ 356 w 1067"/>
                <a:gd name="T17" fmla="*/ 273 h 625"/>
                <a:gd name="T18" fmla="*/ 496 w 1067"/>
                <a:gd name="T19" fmla="*/ 27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7" h="625">
                  <a:moveTo>
                    <a:pt x="496" y="275"/>
                  </a:moveTo>
                  <a:cubicBezTo>
                    <a:pt x="686" y="184"/>
                    <a:pt x="876" y="92"/>
                    <a:pt x="1067" y="0"/>
                  </a:cubicBezTo>
                  <a:cubicBezTo>
                    <a:pt x="1066" y="85"/>
                    <a:pt x="1067" y="169"/>
                    <a:pt x="1067" y="253"/>
                  </a:cubicBezTo>
                  <a:cubicBezTo>
                    <a:pt x="1065" y="291"/>
                    <a:pt x="1044" y="324"/>
                    <a:pt x="1022" y="353"/>
                  </a:cubicBezTo>
                  <a:cubicBezTo>
                    <a:pt x="980" y="404"/>
                    <a:pt x="927" y="445"/>
                    <a:pt x="871" y="479"/>
                  </a:cubicBezTo>
                  <a:cubicBezTo>
                    <a:pt x="697" y="583"/>
                    <a:pt x="486" y="625"/>
                    <a:pt x="285" y="591"/>
                  </a:cubicBezTo>
                  <a:cubicBezTo>
                    <a:pt x="204" y="578"/>
                    <a:pt x="126" y="552"/>
                    <a:pt x="52" y="518"/>
                  </a:cubicBezTo>
                  <a:cubicBezTo>
                    <a:pt x="34" y="379"/>
                    <a:pt x="17" y="240"/>
                    <a:pt x="0" y="101"/>
                  </a:cubicBezTo>
                  <a:cubicBezTo>
                    <a:pt x="118" y="159"/>
                    <a:pt x="238" y="216"/>
                    <a:pt x="356" y="273"/>
                  </a:cubicBezTo>
                  <a:cubicBezTo>
                    <a:pt x="400" y="295"/>
                    <a:pt x="452" y="297"/>
                    <a:pt x="496" y="2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  <p:sp>
          <p:nvSpPr>
            <p:cNvPr id="50" name="Freeform 30"/>
            <p:cNvSpPr/>
            <p:nvPr/>
          </p:nvSpPr>
          <p:spPr bwMode="auto">
            <a:xfrm>
              <a:off x="2974975" y="2955925"/>
              <a:ext cx="404813" cy="1728788"/>
            </a:xfrm>
            <a:custGeom>
              <a:avLst/>
              <a:gdLst>
                <a:gd name="T0" fmla="*/ 0 w 149"/>
                <a:gd name="T1" fmla="*/ 568 h 638"/>
                <a:gd name="T2" fmla="*/ 74 w 149"/>
                <a:gd name="T3" fmla="*/ 0 h 638"/>
                <a:gd name="T4" fmla="*/ 145 w 149"/>
                <a:gd name="T5" fmla="*/ 538 h 638"/>
                <a:gd name="T6" fmla="*/ 149 w 149"/>
                <a:gd name="T7" fmla="*/ 572 h 638"/>
                <a:gd name="T8" fmla="*/ 101 w 149"/>
                <a:gd name="T9" fmla="*/ 629 h 638"/>
                <a:gd name="T10" fmla="*/ 27 w 149"/>
                <a:gd name="T11" fmla="*/ 617 h 638"/>
                <a:gd name="T12" fmla="*/ 0 w 149"/>
                <a:gd name="T13" fmla="*/ 56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638">
                  <a:moveTo>
                    <a:pt x="0" y="568"/>
                  </a:moveTo>
                  <a:cubicBezTo>
                    <a:pt x="24" y="379"/>
                    <a:pt x="49" y="190"/>
                    <a:pt x="74" y="0"/>
                  </a:cubicBezTo>
                  <a:cubicBezTo>
                    <a:pt x="98" y="180"/>
                    <a:pt x="121" y="359"/>
                    <a:pt x="145" y="538"/>
                  </a:cubicBezTo>
                  <a:cubicBezTo>
                    <a:pt x="146" y="549"/>
                    <a:pt x="148" y="560"/>
                    <a:pt x="149" y="572"/>
                  </a:cubicBezTo>
                  <a:cubicBezTo>
                    <a:pt x="142" y="596"/>
                    <a:pt x="126" y="620"/>
                    <a:pt x="101" y="629"/>
                  </a:cubicBezTo>
                  <a:cubicBezTo>
                    <a:pt x="77" y="638"/>
                    <a:pt x="47" y="635"/>
                    <a:pt x="27" y="617"/>
                  </a:cubicBezTo>
                  <a:cubicBezTo>
                    <a:pt x="13" y="605"/>
                    <a:pt x="2" y="587"/>
                    <a:pt x="0" y="5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682750" y="285750"/>
            <a:ext cx="4504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按所属名和所属组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1511300"/>
            <a:ext cx="4779645" cy="28740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05" y="2390775"/>
            <a:ext cx="5363210" cy="9912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" y="5234305"/>
            <a:ext cx="5970270" cy="10452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01940" y="5448300"/>
            <a:ext cx="3075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-empty  </a:t>
            </a:r>
            <a:r>
              <a:rPr lang="zh-CN" altLang="en-US"/>
              <a:t>查找空文件</a:t>
            </a:r>
            <a:r>
              <a:rPr lang="en-US" altLang="zh-CN"/>
              <a:t>/</a:t>
            </a:r>
            <a:r>
              <a:rPr lang="zh-CN" altLang="en-US"/>
              <a:t>目录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682750" y="285750"/>
            <a:ext cx="4504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按权限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80720" y="1116330"/>
            <a:ext cx="110413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-perm [/|-]mode</a:t>
            </a:r>
            <a:endParaRPr lang="zh-CN" altLang="en-US" sz="1600"/>
          </a:p>
          <a:p>
            <a:r>
              <a:rPr lang="zh-CN" altLang="en-US" sz="1600"/>
              <a:t>　　　mode：精确权限匹配；</a:t>
            </a:r>
            <a:endParaRPr lang="zh-CN" altLang="en-US" sz="1600"/>
          </a:p>
          <a:p>
            <a:r>
              <a:rPr lang="zh-CN" altLang="en-US" sz="1600"/>
              <a:t>　　　/mode：任何一类用户(u,g,o)的权限中的任何一位(r,w,x)符合条件即满足；9位权限之间存在“或”关系；</a:t>
            </a:r>
            <a:endParaRPr lang="zh-CN" altLang="en-US" sz="1600"/>
          </a:p>
          <a:p>
            <a:r>
              <a:rPr lang="zh-CN" altLang="en-US" sz="1600"/>
              <a:t>　　　-mode：每一类用户(u,g,o)的权限中的每一位(r,w,x)同时符合条件即满足。9位权限之间存在“与”关系；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3494405"/>
            <a:ext cx="4341495" cy="21513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730" y="2514600"/>
            <a:ext cx="4141470" cy="445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725" y="3197225"/>
            <a:ext cx="7191375" cy="20694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215" y="5503545"/>
            <a:ext cx="7207885" cy="1183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682750" y="285750"/>
            <a:ext cx="4504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按链接数和文件类型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77545" y="1179830"/>
            <a:ext cx="53867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-link n：  硬连接连接数目等于n的文件或者目录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-link +n：硬连接连接数目大于n的文件或者目录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-link -n：硬连接连接数目小于n的文件或者目录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7482840" y="1179830"/>
            <a:ext cx="38080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find .       -link      2</a:t>
            </a:r>
            <a:endParaRPr lang="en-US" altLang="zh-CN" sz="1600"/>
          </a:p>
          <a:p>
            <a:endParaRPr lang="zh-CN" altLang="en-US" sz="1600"/>
          </a:p>
          <a:p>
            <a:r>
              <a:rPr lang="en-US" altLang="zh-CN" sz="1600"/>
              <a:t>find .       -link     +2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find .        -link      -2</a:t>
            </a:r>
            <a:endParaRPr lang="en-US" altLang="zh-CN" sz="1600"/>
          </a:p>
        </p:txBody>
      </p:sp>
      <p:sp>
        <p:nvSpPr>
          <p:cNvPr id="6" name="文本框 5"/>
          <p:cNvSpPr txBox="1"/>
          <p:nvPr/>
        </p:nvSpPr>
        <p:spPr>
          <a:xfrm>
            <a:off x="767080" y="2817495"/>
            <a:ext cx="914019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-type：根据文件类型查找文件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f（表示普通文件）                                                                                                               </a:t>
            </a:r>
            <a:r>
              <a:rPr lang="en-US" altLang="zh-CN" sz="1600"/>
              <a:t>f</a:t>
            </a:r>
            <a:r>
              <a:rPr lang="zh-CN" altLang="en-US" sz="1600"/>
              <a:t>ind pathname -type f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d（表示目录文件）                                                                                                              </a:t>
            </a:r>
            <a:r>
              <a:rPr lang="en-US" altLang="zh-CN" sz="1600"/>
              <a:t>f</a:t>
            </a:r>
            <a:r>
              <a:rPr lang="zh-CN" altLang="en-US" sz="1600"/>
              <a:t>ind pathname -type d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l（表示链接文件）                                                                                                               find pathname -type l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b（表示块设备文件）                                                                                                         find pathname -type b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c（表示字符设备文件）                                                                                                     find pathname -type c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p（表示管道设备文件）                                                                                                     find pathname -type p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s（表示套接字文件）                                                                                                          find pathname -type s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682750" y="285750"/>
            <a:ext cx="4504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-path  -prune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23265" y="1259840"/>
            <a:ext cx="5386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find ./ -path './dir0*' -name '*.</a:t>
            </a:r>
            <a:r>
              <a:rPr lang="en-US" altLang="zh-CN"/>
              <a:t>c</a:t>
            </a:r>
            <a:r>
              <a:rPr lang="zh-CN" altLang="en-US"/>
              <a:t>'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" y="1811020"/>
            <a:ext cx="8598535" cy="2850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40435" y="5426075"/>
            <a:ext cx="754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find ./ -path './dir0*'   -a   -prune    -o     -name  '*.c'     -print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682750" y="285750"/>
            <a:ext cx="4504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按文件大小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510780" y="1998980"/>
            <a:ext cx="28549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-size [+|-]#UNIT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常用单位：k, M, G</a:t>
            </a:r>
            <a:endParaRPr lang="zh-CN" altLang="en-US"/>
          </a:p>
          <a:p>
            <a:r>
              <a:rPr lang="zh-CN" altLang="en-US"/>
              <a:t>　#UNIT：(#-1, #]</a:t>
            </a:r>
            <a:endParaRPr lang="zh-CN" altLang="en-US"/>
          </a:p>
          <a:p>
            <a:r>
              <a:rPr lang="zh-CN" altLang="en-US"/>
              <a:t>　-#UNIT：[0,#-1]</a:t>
            </a:r>
            <a:endParaRPr lang="zh-CN" altLang="en-US"/>
          </a:p>
          <a:p>
            <a:r>
              <a:rPr lang="zh-CN" altLang="en-US"/>
              <a:t>　+#UNIT：(#, oo)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220" y="1546225"/>
            <a:ext cx="4510405" cy="26587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47090" y="5109845"/>
            <a:ext cx="98990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-maxdepth n：搜索深度距离当前目录最多n个子目录深度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-m</a:t>
            </a:r>
            <a:r>
              <a:rPr lang="en-US" altLang="zh-CN"/>
              <a:t>in</a:t>
            </a:r>
            <a:r>
              <a:rPr lang="zh-CN" altLang="en-US"/>
              <a:t>depth n：搜索深度距离当前目录最少</a:t>
            </a:r>
            <a:r>
              <a:rPr lang="zh-CN" altLang="en-US"/>
              <a:t>n个子目录深度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98304" y="302224"/>
            <a:ext cx="4959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val 38"/>
          <p:cNvSpPr/>
          <p:nvPr/>
        </p:nvSpPr>
        <p:spPr>
          <a:xfrm>
            <a:off x="9649525" y="3253299"/>
            <a:ext cx="1220883" cy="12208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-not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Oval 36"/>
          <p:cNvSpPr/>
          <p:nvPr/>
        </p:nvSpPr>
        <p:spPr>
          <a:xfrm>
            <a:off x="8304840" y="3215361"/>
            <a:ext cx="1220883" cy="12208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-o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Oval 37"/>
          <p:cNvSpPr/>
          <p:nvPr/>
        </p:nvSpPr>
        <p:spPr>
          <a:xfrm>
            <a:off x="9403857" y="3700905"/>
            <a:ext cx="339477" cy="33947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40" name="Diagram 8"/>
          <p:cNvGraphicFramePr/>
          <p:nvPr/>
        </p:nvGraphicFramePr>
        <p:xfrm>
          <a:off x="727003" y="2011130"/>
          <a:ext cx="5131738" cy="386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1" name="Right Brace 17"/>
          <p:cNvSpPr/>
          <p:nvPr/>
        </p:nvSpPr>
        <p:spPr>
          <a:xfrm>
            <a:off x="5411707" y="1962449"/>
            <a:ext cx="746749" cy="3961218"/>
          </a:xfrm>
          <a:prstGeom prst="rightBrace">
            <a:avLst>
              <a:gd name="adj1" fmla="val 115126"/>
              <a:gd name="adj2" fmla="val 4792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Oval 18"/>
          <p:cNvSpPr/>
          <p:nvPr/>
        </p:nvSpPr>
        <p:spPr>
          <a:xfrm>
            <a:off x="6944093" y="3204415"/>
            <a:ext cx="1220883" cy="12208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-a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Oval 19"/>
          <p:cNvSpPr/>
          <p:nvPr/>
        </p:nvSpPr>
        <p:spPr>
          <a:xfrm>
            <a:off x="8072189" y="3694001"/>
            <a:ext cx="339477" cy="33947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8" name="Picture 1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57" y="4751438"/>
            <a:ext cx="205657" cy="205657"/>
          </a:xfrm>
          <a:prstGeom prst="rect">
            <a:avLst/>
          </a:prstGeom>
        </p:spPr>
      </p:pic>
      <p:pic>
        <p:nvPicPr>
          <p:cNvPr id="59" name="Picture 2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974" y="2817324"/>
            <a:ext cx="257236" cy="257236"/>
          </a:xfrm>
          <a:prstGeom prst="rect">
            <a:avLst/>
          </a:prstGeom>
        </p:spPr>
      </p:pic>
      <p:pic>
        <p:nvPicPr>
          <p:cNvPr id="60" name="Picture 21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35" y="2505115"/>
            <a:ext cx="303541" cy="303541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6705671" y="2271975"/>
            <a:ext cx="416473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两个条件并行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895536" y="4751841"/>
            <a:ext cx="1319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56341" y="4751841"/>
            <a:ext cx="1319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00636" y="4751841"/>
            <a:ext cx="1319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092835" y="290830"/>
            <a:ext cx="4435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两个条件并行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3069590" y="724535"/>
            <a:ext cx="68008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eg: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./ -size -1M -a -type f 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寻找当前目录下文件小于1M并且文件类型是一般文件的文件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find ./ -size -1M -o -type f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寻找当前目录下文件小于1M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文件类型是一般文件的文件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. -not  -size -1M  -type f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.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-size -1M  -type f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寻找当前目录下文件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既不是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小于1M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也不是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文件类型是一般文件的文件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9590" y="5619115"/>
            <a:ext cx="6323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find ./ −path′./dir0∗′−o−path′./dir1∗′ -a -name '*.txt' -print</a:t>
            </a:r>
            <a:endParaRPr lang="zh-CN" altLang="en-US"/>
          </a:p>
          <a:p>
            <a:r>
              <a:rPr lang="zh-CN" altLang="en-US"/>
              <a:t>在dir0、dir1及子目录下查找txt后缀文件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576999" y="302224"/>
            <a:ext cx="4959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查找后操作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38860" y="1798925"/>
            <a:ext cx="10113645" cy="3434321"/>
            <a:chOff x="731430" y="2102457"/>
            <a:chExt cx="10833568" cy="3775826"/>
          </a:xfrm>
        </p:grpSpPr>
        <p:sp>
          <p:nvSpPr>
            <p:cNvPr id="60" name="Oval 17"/>
            <p:cNvSpPr/>
            <p:nvPr/>
          </p:nvSpPr>
          <p:spPr>
            <a:xfrm>
              <a:off x="731430" y="2102457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06" y="2398968"/>
              <a:ext cx="420309" cy="44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Oval 13"/>
            <p:cNvSpPr/>
            <p:nvPr/>
          </p:nvSpPr>
          <p:spPr>
            <a:xfrm>
              <a:off x="731430" y="3468650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933" y="3777146"/>
              <a:ext cx="452982" cy="44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Oval 36"/>
            <p:cNvSpPr/>
            <p:nvPr/>
          </p:nvSpPr>
          <p:spPr>
            <a:xfrm>
              <a:off x="731430" y="4819479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06" y="5127975"/>
              <a:ext cx="442586" cy="44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" name="Oval 45"/>
            <p:cNvSpPr/>
            <p:nvPr/>
          </p:nvSpPr>
          <p:spPr>
            <a:xfrm>
              <a:off x="6389028" y="2102457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179" y="2396363"/>
              <a:ext cx="442586" cy="452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Oval 44"/>
            <p:cNvSpPr/>
            <p:nvPr/>
          </p:nvSpPr>
          <p:spPr>
            <a:xfrm>
              <a:off x="6389028" y="3468650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204" y="3777146"/>
              <a:ext cx="452982" cy="378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" name="Oval 52"/>
            <p:cNvSpPr/>
            <p:nvPr/>
          </p:nvSpPr>
          <p:spPr>
            <a:xfrm>
              <a:off x="6389028" y="4819479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981" y="5127975"/>
              <a:ext cx="452982" cy="452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文本框 112"/>
            <p:cNvSpPr txBox="1"/>
            <p:nvPr/>
          </p:nvSpPr>
          <p:spPr>
            <a:xfrm>
              <a:off x="1927723" y="2201875"/>
              <a:ext cx="3907020" cy="861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-print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find . -name *.c  -print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927723" y="3567619"/>
              <a:ext cx="3907020" cy="861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-ls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find .   -size -1M  -type f  -ls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27723" y="4923628"/>
              <a:ext cx="3907020" cy="861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-delete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find . -name a.c -delete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7657978" y="2201875"/>
              <a:ext cx="3907020" cy="861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-fls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find . -size +100 -fls a.log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7657978" y="3567619"/>
              <a:ext cx="3907020" cy="861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-ok COMMAND {} \;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find /etc -size +100 -ok echo {} \;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7657978" y="4923628"/>
              <a:ext cx="3907020" cy="861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-exec COMMAND {} \;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find /etc -size +100 -exec echo {} \;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find /etc -size +100 | xargs echo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092835" y="290830"/>
            <a:ext cx="50171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操作效果图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40" y="919480"/>
            <a:ext cx="6773545" cy="5523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r="17276"/>
          <a:stretch>
            <a:fillRect/>
          </a:stretch>
        </p:blipFill>
        <p:spPr>
          <a:xfrm>
            <a:off x="7061835" y="2011045"/>
            <a:ext cx="4803140" cy="1711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092835" y="290830"/>
            <a:ext cx="4811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操作效果图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910" y="4845685"/>
            <a:ext cx="9689465" cy="768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90" y="1732280"/>
            <a:ext cx="9658985" cy="5607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075" y="2947035"/>
            <a:ext cx="9365615" cy="124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文本框 51"/>
          <p:cNvSpPr txBox="1"/>
          <p:nvPr/>
        </p:nvSpPr>
        <p:spPr>
          <a:xfrm>
            <a:off x="7320411" y="2967355"/>
            <a:ext cx="4225627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01.find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02.grep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206105" y="1187948"/>
            <a:ext cx="2022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320411" y="2018945"/>
            <a:ext cx="2258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092835" y="290830"/>
            <a:ext cx="4606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操作效果图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630" y="3424555"/>
            <a:ext cx="9689465" cy="676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30" y="4733925"/>
            <a:ext cx="9689465" cy="5073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" y="1539240"/>
            <a:ext cx="9666605" cy="1167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02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52731" y="3903357"/>
            <a:ext cx="495992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88729" y="290794"/>
            <a:ext cx="4959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val 38"/>
          <p:cNvSpPr/>
          <p:nvPr/>
        </p:nvSpPr>
        <p:spPr>
          <a:xfrm>
            <a:off x="9649525" y="3253299"/>
            <a:ext cx="1220883" cy="12208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file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Oval 36"/>
          <p:cNvSpPr/>
          <p:nvPr/>
        </p:nvSpPr>
        <p:spPr>
          <a:xfrm>
            <a:off x="8304530" y="3215640"/>
            <a:ext cx="1344295" cy="122110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pattern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Oval 37"/>
          <p:cNvSpPr/>
          <p:nvPr/>
        </p:nvSpPr>
        <p:spPr>
          <a:xfrm>
            <a:off x="9403857" y="3700905"/>
            <a:ext cx="339477" cy="33947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+</a:t>
            </a:r>
            <a:endParaRPr lang="en-US"/>
          </a:p>
        </p:txBody>
      </p:sp>
      <p:graphicFrame>
        <p:nvGraphicFramePr>
          <p:cNvPr id="40" name="Diagram 8"/>
          <p:cNvGraphicFramePr/>
          <p:nvPr/>
        </p:nvGraphicFramePr>
        <p:xfrm>
          <a:off x="403153" y="1962235"/>
          <a:ext cx="5131738" cy="386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1" name="Right Brace 17"/>
          <p:cNvSpPr/>
          <p:nvPr/>
        </p:nvSpPr>
        <p:spPr>
          <a:xfrm>
            <a:off x="4788137" y="1913554"/>
            <a:ext cx="746749" cy="3961218"/>
          </a:xfrm>
          <a:prstGeom prst="rightBrace">
            <a:avLst>
              <a:gd name="adj1" fmla="val 115126"/>
              <a:gd name="adj2" fmla="val 4792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Oval 18"/>
          <p:cNvSpPr/>
          <p:nvPr/>
        </p:nvSpPr>
        <p:spPr>
          <a:xfrm>
            <a:off x="6944093" y="3204415"/>
            <a:ext cx="1220883" cy="12208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[option]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Oval 19"/>
          <p:cNvSpPr/>
          <p:nvPr/>
        </p:nvSpPr>
        <p:spPr>
          <a:xfrm>
            <a:off x="8072189" y="3694001"/>
            <a:ext cx="339477" cy="33947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+</a:t>
            </a:r>
            <a:endParaRPr lang="en-US"/>
          </a:p>
        </p:txBody>
      </p:sp>
      <p:pic>
        <p:nvPicPr>
          <p:cNvPr id="58" name="Picture 1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57" y="4751438"/>
            <a:ext cx="205657" cy="205657"/>
          </a:xfrm>
          <a:prstGeom prst="rect">
            <a:avLst/>
          </a:prstGeom>
        </p:spPr>
      </p:pic>
      <p:pic>
        <p:nvPicPr>
          <p:cNvPr id="59" name="Picture 2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974" y="2817324"/>
            <a:ext cx="257236" cy="257236"/>
          </a:xfrm>
          <a:prstGeom prst="rect">
            <a:avLst/>
          </a:prstGeom>
        </p:spPr>
      </p:pic>
      <p:pic>
        <p:nvPicPr>
          <p:cNvPr id="60" name="Picture 21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35" y="2505115"/>
            <a:ext cx="303541" cy="303541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6159571" y="2264355"/>
            <a:ext cx="416473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val 18"/>
          <p:cNvSpPr/>
          <p:nvPr/>
        </p:nvSpPr>
        <p:spPr>
          <a:xfrm>
            <a:off x="5604243" y="3215845"/>
            <a:ext cx="1220883" cy="12208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grep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19"/>
          <p:cNvSpPr/>
          <p:nvPr/>
        </p:nvSpPr>
        <p:spPr>
          <a:xfrm>
            <a:off x="6732339" y="3705431"/>
            <a:ext cx="339477" cy="33947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+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62034" y="325719"/>
            <a:ext cx="4959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 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41522" y="1981529"/>
            <a:ext cx="9908956" cy="3521217"/>
            <a:chOff x="1065980" y="1952852"/>
            <a:chExt cx="10052131" cy="3572095"/>
          </a:xfrm>
        </p:grpSpPr>
        <p:sp>
          <p:nvSpPr>
            <p:cNvPr id="30" name="Oval 2"/>
            <p:cNvSpPr/>
            <p:nvPr/>
          </p:nvSpPr>
          <p:spPr>
            <a:xfrm>
              <a:off x="1756997" y="1990802"/>
              <a:ext cx="1907012" cy="19070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1" name="Picture 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555" y="2395607"/>
              <a:ext cx="743198" cy="11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Oval 76"/>
            <p:cNvSpPr/>
            <p:nvPr/>
          </p:nvSpPr>
          <p:spPr>
            <a:xfrm>
              <a:off x="5178864" y="1952852"/>
              <a:ext cx="1910173" cy="19070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3" name="Picture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433" y="2468345"/>
              <a:ext cx="993037" cy="94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Oval 78"/>
            <p:cNvSpPr/>
            <p:nvPr/>
          </p:nvSpPr>
          <p:spPr>
            <a:xfrm>
              <a:off x="8550130" y="2009778"/>
              <a:ext cx="1910173" cy="19070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7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7585" y="2449370"/>
              <a:ext cx="1113214" cy="1094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Rectangle 73"/>
            <p:cNvSpPr/>
            <p:nvPr/>
          </p:nvSpPr>
          <p:spPr bwMode="auto">
            <a:xfrm>
              <a:off x="7892322" y="4144490"/>
              <a:ext cx="3225789" cy="3162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Rectangle 32"/>
            <p:cNvSpPr/>
            <p:nvPr/>
          </p:nvSpPr>
          <p:spPr bwMode="auto">
            <a:xfrm>
              <a:off x="7867022" y="4144490"/>
              <a:ext cx="189752" cy="3162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Rectangle 70"/>
            <p:cNvSpPr/>
            <p:nvPr/>
          </p:nvSpPr>
          <p:spPr bwMode="auto">
            <a:xfrm>
              <a:off x="4489430" y="4144490"/>
              <a:ext cx="3225789" cy="3162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Rectangle 33"/>
            <p:cNvSpPr/>
            <p:nvPr/>
          </p:nvSpPr>
          <p:spPr bwMode="auto">
            <a:xfrm>
              <a:off x="4476780" y="4144490"/>
              <a:ext cx="202402" cy="3162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Rectangle 64"/>
            <p:cNvSpPr/>
            <p:nvPr/>
          </p:nvSpPr>
          <p:spPr bwMode="auto">
            <a:xfrm>
              <a:off x="1086539" y="4144490"/>
              <a:ext cx="3225789" cy="3162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Rectangle 34"/>
            <p:cNvSpPr/>
            <p:nvPr/>
          </p:nvSpPr>
          <p:spPr bwMode="auto">
            <a:xfrm>
              <a:off x="1073889" y="4144490"/>
              <a:ext cx="202402" cy="3162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018457" y="4091412"/>
              <a:ext cx="1409394" cy="373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grep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429253" y="4091412"/>
              <a:ext cx="1409394" cy="373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egrep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840049" y="4091412"/>
              <a:ext cx="1409394" cy="373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fgrep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65980" y="4963870"/>
              <a:ext cx="3246348" cy="326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正则表达式搜索文本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468871" y="4963870"/>
              <a:ext cx="3246348" cy="56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支持更多的re正则表达式元字符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等同于grep -E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867022" y="4963870"/>
              <a:ext cx="3246348" cy="56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把所有的字母都看作单词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等同于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grep -F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701459" y="290794"/>
            <a:ext cx="4959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常用命令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0965" y="1859915"/>
            <a:ext cx="47840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grep          pattern     file   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grep   </a:t>
            </a:r>
            <a:r>
              <a:rPr lang="en-US" altLang="zh-CN" b="1"/>
              <a:t> -i</a:t>
            </a:r>
            <a:r>
              <a:rPr lang="en-US" altLang="zh-CN"/>
              <a:t>    pattern     file                  --ignore-case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grep  </a:t>
            </a:r>
            <a:r>
              <a:rPr lang="en-US" altLang="zh-CN" b="1"/>
              <a:t> -v </a:t>
            </a:r>
            <a:r>
              <a:rPr lang="en-US" altLang="zh-CN"/>
              <a:t>   pattern     file                  --invert-match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grep   </a:t>
            </a:r>
            <a:r>
              <a:rPr lang="en-US" altLang="zh-CN" b="1"/>
              <a:t>-o </a:t>
            </a:r>
            <a:r>
              <a:rPr lang="en-US" altLang="zh-CN"/>
              <a:t>   pattern     file                 --only-matching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grep  </a:t>
            </a:r>
            <a:r>
              <a:rPr lang="en-US" altLang="zh-CN" b="1"/>
              <a:t> -A</a:t>
            </a:r>
            <a:r>
              <a:rPr lang="en-US" altLang="zh-CN"/>
              <a:t>    pattern     file                 --after-context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grep   </a:t>
            </a:r>
            <a:r>
              <a:rPr lang="en-US" altLang="zh-CN" b="1"/>
              <a:t>-B</a:t>
            </a:r>
            <a:r>
              <a:rPr lang="en-US" altLang="zh-CN"/>
              <a:t>    pattern     file                 --before-context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grep   </a:t>
            </a:r>
            <a:r>
              <a:rPr lang="en-US" altLang="zh-CN" b="1"/>
              <a:t>-C</a:t>
            </a:r>
            <a:r>
              <a:rPr lang="en-US" altLang="zh-CN"/>
              <a:t>    pattern     file                 --context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grep  </a:t>
            </a:r>
            <a:r>
              <a:rPr lang="en-US" altLang="zh-CN" b="1"/>
              <a:t> -w</a:t>
            </a:r>
            <a:r>
              <a:rPr lang="en-US" altLang="zh-CN"/>
              <a:t>   pattern     file                 --word-regexp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91325" y="1859915"/>
            <a:ext cx="51181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grep     </a:t>
            </a:r>
            <a:r>
              <a:rPr lang="en-US" altLang="zh-CN" b="1"/>
              <a:t>-h</a:t>
            </a:r>
            <a:r>
              <a:rPr lang="en-US" altLang="zh-CN"/>
              <a:t>      pattern      file         --no-filename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grep     </a:t>
            </a:r>
            <a:r>
              <a:rPr lang="en-US" altLang="zh-CN" b="1"/>
              <a:t>-s</a:t>
            </a:r>
            <a:r>
              <a:rPr lang="en-US" altLang="zh-CN"/>
              <a:t>       pattern      file        --no-messages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grep     </a:t>
            </a:r>
            <a:r>
              <a:rPr lang="en-US" altLang="zh-CN" b="1"/>
              <a:t>-l </a:t>
            </a:r>
            <a:r>
              <a:rPr lang="en-US" altLang="zh-CN"/>
              <a:t>       pattern      file       --files-with-matches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grep     </a:t>
            </a:r>
            <a:r>
              <a:rPr lang="en-US" altLang="zh-CN" b="1"/>
              <a:t>-L </a:t>
            </a:r>
            <a:r>
              <a:rPr lang="en-US" altLang="zh-CN"/>
              <a:t>       pattern     file       --files-without-match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grep     </a:t>
            </a:r>
            <a:r>
              <a:rPr lang="en-US" altLang="zh-CN" b="1"/>
              <a:t>-n</a:t>
            </a:r>
            <a:r>
              <a:rPr lang="en-US" altLang="zh-CN"/>
              <a:t>       pattern      file       --line-number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grep     </a:t>
            </a:r>
            <a:r>
              <a:rPr lang="en-US" altLang="zh-CN" b="1"/>
              <a:t>-c </a:t>
            </a:r>
            <a:r>
              <a:rPr lang="en-US" altLang="zh-CN"/>
              <a:t>      pattern      file        --count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grep    </a:t>
            </a:r>
            <a:r>
              <a:rPr lang="en-US" altLang="zh-CN" b="1">
                <a:sym typeface="+mn-ea"/>
              </a:rPr>
              <a:t> -r</a:t>
            </a:r>
            <a:r>
              <a:rPr lang="en-US" altLang="zh-CN">
                <a:sym typeface="+mn-ea"/>
              </a:rPr>
              <a:t>       pattern       dir/       --recursive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grep     </a:t>
            </a:r>
            <a:r>
              <a:rPr lang="en-US" altLang="zh-CN" b="1">
                <a:sym typeface="+mn-ea"/>
              </a:rPr>
              <a:t>-E</a:t>
            </a:r>
            <a:r>
              <a:rPr lang="en-US" altLang="zh-CN">
                <a:sym typeface="+mn-ea"/>
              </a:rPr>
              <a:t>       pattern      file        --extended-regexp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77604" y="290794"/>
            <a:ext cx="4959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效果图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555" y="1236980"/>
            <a:ext cx="9704705" cy="745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" y="2384425"/>
            <a:ext cx="9197975" cy="2212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765" y="4925060"/>
            <a:ext cx="6554470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77604" y="290794"/>
            <a:ext cx="4959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效果图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165" y="1293495"/>
            <a:ext cx="9805035" cy="1898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0" y="3425190"/>
            <a:ext cx="9865995" cy="2028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20" y="5687695"/>
            <a:ext cx="10069195" cy="1029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77604" y="290794"/>
            <a:ext cx="4959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效果图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215" y="1283335"/>
            <a:ext cx="8752205" cy="8299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" y="4159885"/>
            <a:ext cx="11072495" cy="5530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40" y="3364230"/>
            <a:ext cx="9751060" cy="545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77604" y="290794"/>
            <a:ext cx="4959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效果图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4595" y="1317625"/>
            <a:ext cx="6654165" cy="1029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30" y="2825750"/>
            <a:ext cx="6754495" cy="1206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0" y="4589145"/>
            <a:ext cx="11579860" cy="1014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77604" y="290794"/>
            <a:ext cx="4959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效果图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3045" y="1343660"/>
            <a:ext cx="6646545" cy="1298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60" y="3019425"/>
            <a:ext cx="9351645" cy="1444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845" y="4853940"/>
            <a:ext cx="7307580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5803139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01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18800" y="3818902"/>
            <a:ext cx="495992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03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52731" y="3818902"/>
            <a:ext cx="495992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477710" y="290794"/>
            <a:ext cx="4959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20" name="Diagram 17"/>
          <p:cNvGraphicFramePr/>
          <p:nvPr/>
        </p:nvGraphicFramePr>
        <p:xfrm>
          <a:off x="1246505" y="531495"/>
          <a:ext cx="9698355" cy="480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2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70" b="-1"/>
          <a:stretch>
            <a:fillRect/>
          </a:stretch>
        </p:blipFill>
        <p:spPr>
          <a:xfrm>
            <a:off x="5761990" y="2550795"/>
            <a:ext cx="668655" cy="652780"/>
          </a:xfrm>
          <a:prstGeom prst="rect">
            <a:avLst/>
          </a:prstGeom>
        </p:spPr>
      </p:pic>
      <p:pic>
        <p:nvPicPr>
          <p:cNvPr id="23" name="Picture 2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460" y="2519045"/>
            <a:ext cx="715010" cy="715010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544445"/>
            <a:ext cx="664845" cy="6648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52865" y="4815840"/>
            <a:ext cx="1854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68900" y="4815840"/>
            <a:ext cx="1854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元字符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5255" y="4815840"/>
            <a:ext cx="1854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普通字符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576999" y="302224"/>
            <a:ext cx="4959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91399" y="2199678"/>
            <a:ext cx="10113630" cy="3629069"/>
            <a:chOff x="731430" y="2057809"/>
            <a:chExt cx="10833568" cy="3887404"/>
          </a:xfrm>
        </p:grpSpPr>
        <p:sp>
          <p:nvSpPr>
            <p:cNvPr id="60" name="Oval 17"/>
            <p:cNvSpPr/>
            <p:nvPr/>
          </p:nvSpPr>
          <p:spPr>
            <a:xfrm>
              <a:off x="731430" y="2102457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06" y="2398968"/>
              <a:ext cx="420309" cy="44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Oval 13"/>
            <p:cNvSpPr/>
            <p:nvPr/>
          </p:nvSpPr>
          <p:spPr>
            <a:xfrm>
              <a:off x="731430" y="3468650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933" y="3777146"/>
              <a:ext cx="452982" cy="44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Oval 36"/>
            <p:cNvSpPr/>
            <p:nvPr/>
          </p:nvSpPr>
          <p:spPr>
            <a:xfrm>
              <a:off x="731430" y="4819479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06" y="5127975"/>
              <a:ext cx="442586" cy="44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" name="Oval 45"/>
            <p:cNvSpPr/>
            <p:nvPr/>
          </p:nvSpPr>
          <p:spPr>
            <a:xfrm>
              <a:off x="6389028" y="2102457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179" y="2396363"/>
              <a:ext cx="442586" cy="452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Oval 44"/>
            <p:cNvSpPr/>
            <p:nvPr/>
          </p:nvSpPr>
          <p:spPr>
            <a:xfrm>
              <a:off x="6389028" y="3468650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204" y="3777146"/>
              <a:ext cx="452982" cy="378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" name="Oval 52"/>
            <p:cNvSpPr/>
            <p:nvPr/>
          </p:nvSpPr>
          <p:spPr>
            <a:xfrm>
              <a:off x="6389028" y="4819479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981" y="5127975"/>
              <a:ext cx="452982" cy="452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文本框 112"/>
            <p:cNvSpPr txBox="1"/>
            <p:nvPr/>
          </p:nvSpPr>
          <p:spPr>
            <a:xfrm>
              <a:off x="1937926" y="2367335"/>
              <a:ext cx="3907020" cy="59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像 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 \  (  )  {  }  [  ]  ? ^  $  +  *  |  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字符出现在正则表达式时需要加上  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\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1927723" y="2057809"/>
              <a:ext cx="1319035" cy="361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转义字符</a:t>
              </a:r>
              <a:endPara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927723" y="3713531"/>
              <a:ext cx="3907020" cy="108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\d  \D                  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\w  \W                 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数字字母下划线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\s  \S                   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空白符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.                          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任意单一字符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27723" y="3404005"/>
              <a:ext cx="1319035" cy="361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标准字符</a:t>
              </a:r>
              <a:endPara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27723" y="5105843"/>
              <a:ext cx="3907020" cy="59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 a-z ]                  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a~z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中任意一个字符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[^d ]                   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以外的任意一个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1927723" y="4796317"/>
              <a:ext cx="1319035" cy="361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自定义字符</a:t>
              </a:r>
              <a:endPara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7657978" y="2367335"/>
              <a:ext cx="3907020" cy="59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{n}           {n,m}        {n,}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               +              *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7657978" y="2057809"/>
              <a:ext cx="1319035" cy="361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量词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7657978" y="3713531"/>
              <a:ext cx="3907020" cy="839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                   $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\&lt;                  \&gt;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\b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7657978" y="3404005"/>
              <a:ext cx="1319035" cy="361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字符边界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7657978" y="5105843"/>
              <a:ext cx="3907020" cy="839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0-9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a-z        A-Z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没有特殊含义的符号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7657978" y="4796317"/>
              <a:ext cx="1319035" cy="361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普通字符</a:t>
              </a:r>
              <a:endPara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576999" y="302224"/>
            <a:ext cx="4959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4365" y="1296670"/>
            <a:ext cx="8383270" cy="4264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组合 45"/>
          <p:cNvGrpSpPr/>
          <p:nvPr/>
        </p:nvGrpSpPr>
        <p:grpSpPr>
          <a:xfrm>
            <a:off x="9883624" y="1706495"/>
            <a:ext cx="1855416" cy="1319560"/>
            <a:chOff x="1743075" y="720725"/>
            <a:chExt cx="5573713" cy="39639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7" name="Freeform 27"/>
            <p:cNvSpPr/>
            <p:nvPr/>
          </p:nvSpPr>
          <p:spPr bwMode="auto">
            <a:xfrm>
              <a:off x="1743075" y="720725"/>
              <a:ext cx="5573713" cy="2676525"/>
            </a:xfrm>
            <a:custGeom>
              <a:avLst/>
              <a:gdLst>
                <a:gd name="T0" fmla="*/ 944 w 2050"/>
                <a:gd name="T1" fmla="*/ 28 h 988"/>
                <a:gd name="T2" fmla="*/ 1101 w 2050"/>
                <a:gd name="T3" fmla="*/ 25 h 988"/>
                <a:gd name="T4" fmla="*/ 2021 w 2050"/>
                <a:gd name="T5" fmla="*/ 464 h 988"/>
                <a:gd name="T6" fmla="*/ 2049 w 2050"/>
                <a:gd name="T7" fmla="*/ 497 h 988"/>
                <a:gd name="T8" fmla="*/ 2022 w 2050"/>
                <a:gd name="T9" fmla="*/ 526 h 988"/>
                <a:gd name="T10" fmla="*/ 1090 w 2050"/>
                <a:gd name="T11" fmla="*/ 970 h 988"/>
                <a:gd name="T12" fmla="*/ 966 w 2050"/>
                <a:gd name="T13" fmla="*/ 973 h 988"/>
                <a:gd name="T14" fmla="*/ 637 w 2050"/>
                <a:gd name="T15" fmla="*/ 817 h 988"/>
                <a:gd name="T16" fmla="*/ 573 w 2050"/>
                <a:gd name="T17" fmla="*/ 784 h 988"/>
                <a:gd name="T18" fmla="*/ 579 w 2050"/>
                <a:gd name="T19" fmla="*/ 763 h 988"/>
                <a:gd name="T20" fmla="*/ 972 w 2050"/>
                <a:gd name="T21" fmla="*/ 559 h 988"/>
                <a:gd name="T22" fmla="*/ 1099 w 2050"/>
                <a:gd name="T23" fmla="*/ 550 h 988"/>
                <a:gd name="T24" fmla="*/ 1138 w 2050"/>
                <a:gd name="T25" fmla="*/ 500 h 988"/>
                <a:gd name="T26" fmla="*/ 1110 w 2050"/>
                <a:gd name="T27" fmla="*/ 448 h 988"/>
                <a:gd name="T28" fmla="*/ 996 w 2050"/>
                <a:gd name="T29" fmla="*/ 427 h 988"/>
                <a:gd name="T30" fmla="*/ 922 w 2050"/>
                <a:gd name="T31" fmla="*/ 466 h 988"/>
                <a:gd name="T32" fmla="*/ 916 w 2050"/>
                <a:gd name="T33" fmla="*/ 516 h 988"/>
                <a:gd name="T34" fmla="*/ 521 w 2050"/>
                <a:gd name="T35" fmla="*/ 721 h 988"/>
                <a:gd name="T36" fmla="*/ 500 w 2050"/>
                <a:gd name="T37" fmla="*/ 749 h 988"/>
                <a:gd name="T38" fmla="*/ 269 w 2050"/>
                <a:gd name="T39" fmla="*/ 641 h 988"/>
                <a:gd name="T40" fmla="*/ 28 w 2050"/>
                <a:gd name="T41" fmla="*/ 526 h 988"/>
                <a:gd name="T42" fmla="*/ 1 w 2050"/>
                <a:gd name="T43" fmla="*/ 493 h 988"/>
                <a:gd name="T44" fmla="*/ 31 w 2050"/>
                <a:gd name="T45" fmla="*/ 463 h 988"/>
                <a:gd name="T46" fmla="*/ 944 w 2050"/>
                <a:gd name="T47" fmla="*/ 2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50" h="988">
                  <a:moveTo>
                    <a:pt x="944" y="28"/>
                  </a:moveTo>
                  <a:cubicBezTo>
                    <a:pt x="992" y="1"/>
                    <a:pt x="1053" y="0"/>
                    <a:pt x="1101" y="25"/>
                  </a:cubicBezTo>
                  <a:cubicBezTo>
                    <a:pt x="1408" y="172"/>
                    <a:pt x="1715" y="318"/>
                    <a:pt x="2021" y="464"/>
                  </a:cubicBezTo>
                  <a:cubicBezTo>
                    <a:pt x="2035" y="470"/>
                    <a:pt x="2050" y="481"/>
                    <a:pt x="2049" y="497"/>
                  </a:cubicBezTo>
                  <a:cubicBezTo>
                    <a:pt x="2047" y="512"/>
                    <a:pt x="2034" y="521"/>
                    <a:pt x="2022" y="526"/>
                  </a:cubicBezTo>
                  <a:cubicBezTo>
                    <a:pt x="1711" y="674"/>
                    <a:pt x="1400" y="822"/>
                    <a:pt x="1090" y="970"/>
                  </a:cubicBezTo>
                  <a:cubicBezTo>
                    <a:pt x="1051" y="988"/>
                    <a:pt x="1005" y="988"/>
                    <a:pt x="966" y="973"/>
                  </a:cubicBezTo>
                  <a:cubicBezTo>
                    <a:pt x="856" y="921"/>
                    <a:pt x="747" y="869"/>
                    <a:pt x="637" y="817"/>
                  </a:cubicBezTo>
                  <a:cubicBezTo>
                    <a:pt x="616" y="806"/>
                    <a:pt x="594" y="797"/>
                    <a:pt x="573" y="784"/>
                  </a:cubicBezTo>
                  <a:cubicBezTo>
                    <a:pt x="567" y="777"/>
                    <a:pt x="570" y="766"/>
                    <a:pt x="579" y="763"/>
                  </a:cubicBezTo>
                  <a:cubicBezTo>
                    <a:pt x="710" y="695"/>
                    <a:pt x="841" y="627"/>
                    <a:pt x="972" y="559"/>
                  </a:cubicBezTo>
                  <a:cubicBezTo>
                    <a:pt x="1013" y="572"/>
                    <a:pt x="1060" y="570"/>
                    <a:pt x="1099" y="550"/>
                  </a:cubicBezTo>
                  <a:cubicBezTo>
                    <a:pt x="1118" y="540"/>
                    <a:pt x="1136" y="523"/>
                    <a:pt x="1138" y="500"/>
                  </a:cubicBezTo>
                  <a:cubicBezTo>
                    <a:pt x="1141" y="479"/>
                    <a:pt x="1126" y="460"/>
                    <a:pt x="1110" y="448"/>
                  </a:cubicBezTo>
                  <a:cubicBezTo>
                    <a:pt x="1077" y="426"/>
                    <a:pt x="1035" y="421"/>
                    <a:pt x="996" y="427"/>
                  </a:cubicBezTo>
                  <a:cubicBezTo>
                    <a:pt x="968" y="432"/>
                    <a:pt x="940" y="443"/>
                    <a:pt x="922" y="466"/>
                  </a:cubicBezTo>
                  <a:cubicBezTo>
                    <a:pt x="911" y="480"/>
                    <a:pt x="908" y="499"/>
                    <a:pt x="916" y="516"/>
                  </a:cubicBezTo>
                  <a:cubicBezTo>
                    <a:pt x="784" y="584"/>
                    <a:pt x="652" y="652"/>
                    <a:pt x="521" y="721"/>
                  </a:cubicBezTo>
                  <a:cubicBezTo>
                    <a:pt x="509" y="725"/>
                    <a:pt x="500" y="736"/>
                    <a:pt x="500" y="749"/>
                  </a:cubicBezTo>
                  <a:cubicBezTo>
                    <a:pt x="422" y="715"/>
                    <a:pt x="346" y="677"/>
                    <a:pt x="269" y="641"/>
                  </a:cubicBezTo>
                  <a:cubicBezTo>
                    <a:pt x="189" y="602"/>
                    <a:pt x="108" y="564"/>
                    <a:pt x="28" y="526"/>
                  </a:cubicBezTo>
                  <a:cubicBezTo>
                    <a:pt x="15" y="520"/>
                    <a:pt x="0" y="509"/>
                    <a:pt x="1" y="493"/>
                  </a:cubicBezTo>
                  <a:cubicBezTo>
                    <a:pt x="3" y="478"/>
                    <a:pt x="18" y="469"/>
                    <a:pt x="31" y="463"/>
                  </a:cubicBezTo>
                  <a:cubicBezTo>
                    <a:pt x="335" y="318"/>
                    <a:pt x="640" y="173"/>
                    <a:pt x="944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  <p:sp>
          <p:nvSpPr>
            <p:cNvPr id="48" name="Freeform 28"/>
            <p:cNvSpPr/>
            <p:nvPr/>
          </p:nvSpPr>
          <p:spPr bwMode="auto">
            <a:xfrm>
              <a:off x="2773363" y="2760663"/>
              <a:ext cx="236538" cy="971550"/>
            </a:xfrm>
            <a:custGeom>
              <a:avLst/>
              <a:gdLst>
                <a:gd name="T0" fmla="*/ 0 w 87"/>
                <a:gd name="T1" fmla="*/ 0 h 359"/>
                <a:gd name="T2" fmla="*/ 87 w 87"/>
                <a:gd name="T3" fmla="*/ 42 h 359"/>
                <a:gd name="T4" fmla="*/ 48 w 87"/>
                <a:gd name="T5" fmla="*/ 359 h 359"/>
                <a:gd name="T6" fmla="*/ 0 w 87"/>
                <a:gd name="T7" fmla="*/ 252 h 359"/>
                <a:gd name="T8" fmla="*/ 0 w 87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59">
                  <a:moveTo>
                    <a:pt x="0" y="0"/>
                  </a:moveTo>
                  <a:cubicBezTo>
                    <a:pt x="29" y="14"/>
                    <a:pt x="58" y="28"/>
                    <a:pt x="87" y="42"/>
                  </a:cubicBezTo>
                  <a:cubicBezTo>
                    <a:pt x="74" y="148"/>
                    <a:pt x="61" y="253"/>
                    <a:pt x="48" y="359"/>
                  </a:cubicBezTo>
                  <a:cubicBezTo>
                    <a:pt x="23" y="328"/>
                    <a:pt x="0" y="293"/>
                    <a:pt x="0" y="252"/>
                  </a:cubicBezTo>
                  <a:cubicBezTo>
                    <a:pt x="1" y="168"/>
                    <a:pt x="0" y="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  <p:sp>
          <p:nvSpPr>
            <p:cNvPr id="49" name="Freeform 29"/>
            <p:cNvSpPr/>
            <p:nvPr/>
          </p:nvSpPr>
          <p:spPr bwMode="auto">
            <a:xfrm>
              <a:off x="3363913" y="2768600"/>
              <a:ext cx="2900363" cy="1693863"/>
            </a:xfrm>
            <a:custGeom>
              <a:avLst/>
              <a:gdLst>
                <a:gd name="T0" fmla="*/ 496 w 1067"/>
                <a:gd name="T1" fmla="*/ 275 h 625"/>
                <a:gd name="T2" fmla="*/ 1067 w 1067"/>
                <a:gd name="T3" fmla="*/ 0 h 625"/>
                <a:gd name="T4" fmla="*/ 1067 w 1067"/>
                <a:gd name="T5" fmla="*/ 253 h 625"/>
                <a:gd name="T6" fmla="*/ 1022 w 1067"/>
                <a:gd name="T7" fmla="*/ 353 h 625"/>
                <a:gd name="T8" fmla="*/ 871 w 1067"/>
                <a:gd name="T9" fmla="*/ 479 h 625"/>
                <a:gd name="T10" fmla="*/ 285 w 1067"/>
                <a:gd name="T11" fmla="*/ 591 h 625"/>
                <a:gd name="T12" fmla="*/ 52 w 1067"/>
                <a:gd name="T13" fmla="*/ 518 h 625"/>
                <a:gd name="T14" fmla="*/ 0 w 1067"/>
                <a:gd name="T15" fmla="*/ 101 h 625"/>
                <a:gd name="T16" fmla="*/ 356 w 1067"/>
                <a:gd name="T17" fmla="*/ 273 h 625"/>
                <a:gd name="T18" fmla="*/ 496 w 1067"/>
                <a:gd name="T19" fmla="*/ 27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7" h="625">
                  <a:moveTo>
                    <a:pt x="496" y="275"/>
                  </a:moveTo>
                  <a:cubicBezTo>
                    <a:pt x="686" y="184"/>
                    <a:pt x="876" y="92"/>
                    <a:pt x="1067" y="0"/>
                  </a:cubicBezTo>
                  <a:cubicBezTo>
                    <a:pt x="1066" y="85"/>
                    <a:pt x="1067" y="169"/>
                    <a:pt x="1067" y="253"/>
                  </a:cubicBezTo>
                  <a:cubicBezTo>
                    <a:pt x="1065" y="291"/>
                    <a:pt x="1044" y="324"/>
                    <a:pt x="1022" y="353"/>
                  </a:cubicBezTo>
                  <a:cubicBezTo>
                    <a:pt x="980" y="404"/>
                    <a:pt x="927" y="445"/>
                    <a:pt x="871" y="479"/>
                  </a:cubicBezTo>
                  <a:cubicBezTo>
                    <a:pt x="697" y="583"/>
                    <a:pt x="486" y="625"/>
                    <a:pt x="285" y="591"/>
                  </a:cubicBezTo>
                  <a:cubicBezTo>
                    <a:pt x="204" y="578"/>
                    <a:pt x="126" y="552"/>
                    <a:pt x="52" y="518"/>
                  </a:cubicBezTo>
                  <a:cubicBezTo>
                    <a:pt x="34" y="379"/>
                    <a:pt x="17" y="240"/>
                    <a:pt x="0" y="101"/>
                  </a:cubicBezTo>
                  <a:cubicBezTo>
                    <a:pt x="118" y="159"/>
                    <a:pt x="238" y="216"/>
                    <a:pt x="356" y="273"/>
                  </a:cubicBezTo>
                  <a:cubicBezTo>
                    <a:pt x="400" y="295"/>
                    <a:pt x="452" y="297"/>
                    <a:pt x="496" y="2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  <p:sp>
          <p:nvSpPr>
            <p:cNvPr id="50" name="Freeform 30"/>
            <p:cNvSpPr/>
            <p:nvPr/>
          </p:nvSpPr>
          <p:spPr bwMode="auto">
            <a:xfrm>
              <a:off x="2974975" y="2955925"/>
              <a:ext cx="404813" cy="1728788"/>
            </a:xfrm>
            <a:custGeom>
              <a:avLst/>
              <a:gdLst>
                <a:gd name="T0" fmla="*/ 0 w 149"/>
                <a:gd name="T1" fmla="*/ 568 h 638"/>
                <a:gd name="T2" fmla="*/ 74 w 149"/>
                <a:gd name="T3" fmla="*/ 0 h 638"/>
                <a:gd name="T4" fmla="*/ 145 w 149"/>
                <a:gd name="T5" fmla="*/ 538 h 638"/>
                <a:gd name="T6" fmla="*/ 149 w 149"/>
                <a:gd name="T7" fmla="*/ 572 h 638"/>
                <a:gd name="T8" fmla="*/ 101 w 149"/>
                <a:gd name="T9" fmla="*/ 629 h 638"/>
                <a:gd name="T10" fmla="*/ 27 w 149"/>
                <a:gd name="T11" fmla="*/ 617 h 638"/>
                <a:gd name="T12" fmla="*/ 0 w 149"/>
                <a:gd name="T13" fmla="*/ 56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638">
                  <a:moveTo>
                    <a:pt x="0" y="568"/>
                  </a:moveTo>
                  <a:cubicBezTo>
                    <a:pt x="24" y="379"/>
                    <a:pt x="49" y="190"/>
                    <a:pt x="74" y="0"/>
                  </a:cubicBezTo>
                  <a:cubicBezTo>
                    <a:pt x="98" y="180"/>
                    <a:pt x="121" y="359"/>
                    <a:pt x="145" y="538"/>
                  </a:cubicBezTo>
                  <a:cubicBezTo>
                    <a:pt x="146" y="549"/>
                    <a:pt x="148" y="560"/>
                    <a:pt x="149" y="572"/>
                  </a:cubicBezTo>
                  <a:cubicBezTo>
                    <a:pt x="142" y="596"/>
                    <a:pt x="126" y="620"/>
                    <a:pt x="101" y="629"/>
                  </a:cubicBezTo>
                  <a:cubicBezTo>
                    <a:pt x="77" y="638"/>
                    <a:pt x="47" y="635"/>
                    <a:pt x="27" y="617"/>
                  </a:cubicBezTo>
                  <a:cubicBezTo>
                    <a:pt x="13" y="605"/>
                    <a:pt x="2" y="587"/>
                    <a:pt x="0" y="5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6272346" y="4565571"/>
            <a:ext cx="546669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9"/>
          <p:cNvSpPr txBox="1"/>
          <p:nvPr/>
        </p:nvSpPr>
        <p:spPr>
          <a:xfrm>
            <a:off x="4985006" y="3138906"/>
            <a:ext cx="6754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方正粗宋简体" panose="03000509000000000000" pitchFamily="65" charset="-122"/>
                <a:cs typeface="Arial" panose="020B0604020202020204" pitchFamily="34" charset="0"/>
              </a:rPr>
              <a:t>THANK YOU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方正粗宋简体" panose="03000509000000000000" pitchFamily="65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668210" y="293334"/>
            <a:ext cx="4959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20" name="Diagram 17"/>
          <p:cNvGraphicFramePr/>
          <p:nvPr/>
        </p:nvGraphicFramePr>
        <p:xfrm>
          <a:off x="1246505" y="531495"/>
          <a:ext cx="9698355" cy="480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1" name="Picture 1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35" y="2634296"/>
            <a:ext cx="485776" cy="485776"/>
          </a:xfrm>
          <a:prstGeom prst="rect">
            <a:avLst/>
          </a:prstGeom>
        </p:spPr>
      </p:pic>
      <p:pic>
        <p:nvPicPr>
          <p:cNvPr id="22" name="Picture 19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70" b="-1"/>
          <a:stretch>
            <a:fillRect/>
          </a:stretch>
        </p:blipFill>
        <p:spPr>
          <a:xfrm>
            <a:off x="5868157" y="2673349"/>
            <a:ext cx="457200" cy="446365"/>
          </a:xfrm>
          <a:prstGeom prst="rect">
            <a:avLst/>
          </a:prstGeom>
        </p:spPr>
      </p:pic>
      <p:pic>
        <p:nvPicPr>
          <p:cNvPr id="23" name="Picture 20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933" y="2599855"/>
            <a:ext cx="554400" cy="554400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228" y="2691765"/>
            <a:ext cx="483445" cy="48344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235322" y="3894290"/>
            <a:ext cx="1319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343340" y="3894290"/>
            <a:ext cx="1319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查找目录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437540" y="3894290"/>
            <a:ext cx="1319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查找规则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622545" y="3865080"/>
            <a:ext cx="1319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查找后操作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25970" y="3865080"/>
            <a:ext cx="1319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576999" y="302224"/>
            <a:ext cx="4959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38860" y="1758315"/>
            <a:ext cx="10113645" cy="3555944"/>
            <a:chOff x="731430" y="2057809"/>
            <a:chExt cx="10833568" cy="3909543"/>
          </a:xfrm>
        </p:grpSpPr>
        <p:sp>
          <p:nvSpPr>
            <p:cNvPr id="60" name="Oval 17"/>
            <p:cNvSpPr/>
            <p:nvPr/>
          </p:nvSpPr>
          <p:spPr>
            <a:xfrm>
              <a:off x="731430" y="2102457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06" y="2398968"/>
              <a:ext cx="420309" cy="44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Oval 13"/>
            <p:cNvSpPr/>
            <p:nvPr/>
          </p:nvSpPr>
          <p:spPr>
            <a:xfrm>
              <a:off x="731430" y="3468650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933" y="3777146"/>
              <a:ext cx="452982" cy="44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Oval 36"/>
            <p:cNvSpPr/>
            <p:nvPr/>
          </p:nvSpPr>
          <p:spPr>
            <a:xfrm>
              <a:off x="731430" y="4819479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06" y="5127975"/>
              <a:ext cx="442586" cy="44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" name="Oval 45"/>
            <p:cNvSpPr/>
            <p:nvPr/>
          </p:nvSpPr>
          <p:spPr>
            <a:xfrm>
              <a:off x="6389028" y="2102457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179" y="2396363"/>
              <a:ext cx="442586" cy="452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Oval 44"/>
            <p:cNvSpPr/>
            <p:nvPr/>
          </p:nvSpPr>
          <p:spPr>
            <a:xfrm>
              <a:off x="6389028" y="3468650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204" y="3777146"/>
              <a:ext cx="452982" cy="378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" name="Oval 52"/>
            <p:cNvSpPr/>
            <p:nvPr/>
          </p:nvSpPr>
          <p:spPr>
            <a:xfrm>
              <a:off x="6389028" y="4819479"/>
              <a:ext cx="1060661" cy="10588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981" y="5127975"/>
              <a:ext cx="452982" cy="452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文本框 112"/>
            <p:cNvSpPr txBox="1"/>
            <p:nvPr/>
          </p:nvSpPr>
          <p:spPr>
            <a:xfrm>
              <a:off x="1927723" y="2367335"/>
              <a:ext cx="3907020" cy="861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-name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-iname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-regex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1927723" y="2057809"/>
              <a:ext cx="1319035" cy="370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文件名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927723" y="3713531"/>
              <a:ext cx="3907020" cy="1115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-atime                            -amin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-mtime                           -mmin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-ctime                             -cmin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-newer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27906" y="3403930"/>
              <a:ext cx="1672618" cy="370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文件时间信息</a:t>
              </a:r>
              <a:endPara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27723" y="5105843"/>
              <a:ext cx="3907020" cy="861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-user                               -group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-uid                                 -gid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-nouser                           -nogid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1927904" y="4796535"/>
              <a:ext cx="2752095" cy="370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文件所属用户和所属组</a:t>
              </a:r>
              <a:endPara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7657978" y="2367335"/>
              <a:ext cx="3907020" cy="608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-perm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-link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7657921" y="2057809"/>
              <a:ext cx="2489537" cy="370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权限、硬链接数目</a:t>
              </a:r>
              <a:endPara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7657978" y="3713531"/>
              <a:ext cx="3907020" cy="608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-type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-empty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7657921" y="3403830"/>
              <a:ext cx="2911942" cy="370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文件类型和空文件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文件夹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7657978" y="5105843"/>
              <a:ext cx="3907020" cy="608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-size                                     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-maxdepth                       -mindepth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7657921" y="4796627"/>
              <a:ext cx="2239903" cy="370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文件大小和目录深度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668210" y="302224"/>
            <a:ext cx="4959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按名字查找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9" name="Oval 66"/>
          <p:cNvSpPr>
            <a:spLocks noChangeArrowheads="1"/>
          </p:cNvSpPr>
          <p:nvPr/>
        </p:nvSpPr>
        <p:spPr bwMode="auto">
          <a:xfrm>
            <a:off x="6687414" y="2188323"/>
            <a:ext cx="786078" cy="7849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910382" y="2385126"/>
            <a:ext cx="379957" cy="378819"/>
            <a:chOff x="6760032" y="3590699"/>
            <a:chExt cx="530225" cy="528638"/>
          </a:xfrm>
          <a:solidFill>
            <a:schemeClr val="bg1"/>
          </a:solidFill>
        </p:grpSpPr>
        <p:sp>
          <p:nvSpPr>
            <p:cNvPr id="61" name="Freeform 67"/>
            <p:cNvSpPr>
              <a:spLocks noEditPoints="1"/>
            </p:cNvSpPr>
            <p:nvPr/>
          </p:nvSpPr>
          <p:spPr bwMode="auto">
            <a:xfrm>
              <a:off x="6760032" y="3590699"/>
              <a:ext cx="196850" cy="195263"/>
            </a:xfrm>
            <a:custGeom>
              <a:avLst/>
              <a:gdLst>
                <a:gd name="T0" fmla="*/ 51 w 102"/>
                <a:gd name="T1" fmla="*/ 0 h 101"/>
                <a:gd name="T2" fmla="*/ 0 w 102"/>
                <a:gd name="T3" fmla="*/ 51 h 101"/>
                <a:gd name="T4" fmla="*/ 51 w 102"/>
                <a:gd name="T5" fmla="*/ 101 h 101"/>
                <a:gd name="T6" fmla="*/ 102 w 102"/>
                <a:gd name="T7" fmla="*/ 51 h 101"/>
                <a:gd name="T8" fmla="*/ 51 w 102"/>
                <a:gd name="T9" fmla="*/ 0 h 101"/>
                <a:gd name="T10" fmla="*/ 51 w 102"/>
                <a:gd name="T11" fmla="*/ 74 h 101"/>
                <a:gd name="T12" fmla="*/ 27 w 102"/>
                <a:gd name="T13" fmla="*/ 51 h 101"/>
                <a:gd name="T14" fmla="*/ 51 w 102"/>
                <a:gd name="T15" fmla="*/ 27 h 101"/>
                <a:gd name="T16" fmla="*/ 75 w 102"/>
                <a:gd name="T17" fmla="*/ 51 h 101"/>
                <a:gd name="T18" fmla="*/ 51 w 102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5" y="38"/>
                    <a:pt x="75" y="51"/>
                  </a:cubicBezTo>
                  <a:cubicBezTo>
                    <a:pt x="75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Freeform 68"/>
            <p:cNvSpPr>
              <a:spLocks noEditPoints="1"/>
            </p:cNvSpPr>
            <p:nvPr/>
          </p:nvSpPr>
          <p:spPr bwMode="auto">
            <a:xfrm>
              <a:off x="6979107" y="3590699"/>
              <a:ext cx="195263" cy="195263"/>
            </a:xfrm>
            <a:custGeom>
              <a:avLst/>
              <a:gdLst>
                <a:gd name="T0" fmla="*/ 51 w 101"/>
                <a:gd name="T1" fmla="*/ 0 h 101"/>
                <a:gd name="T2" fmla="*/ 0 w 101"/>
                <a:gd name="T3" fmla="*/ 51 h 101"/>
                <a:gd name="T4" fmla="*/ 51 w 101"/>
                <a:gd name="T5" fmla="*/ 101 h 101"/>
                <a:gd name="T6" fmla="*/ 101 w 101"/>
                <a:gd name="T7" fmla="*/ 51 h 101"/>
                <a:gd name="T8" fmla="*/ 51 w 101"/>
                <a:gd name="T9" fmla="*/ 0 h 101"/>
                <a:gd name="T10" fmla="*/ 51 w 101"/>
                <a:gd name="T11" fmla="*/ 74 h 101"/>
                <a:gd name="T12" fmla="*/ 27 w 101"/>
                <a:gd name="T13" fmla="*/ 51 h 101"/>
                <a:gd name="T14" fmla="*/ 51 w 101"/>
                <a:gd name="T15" fmla="*/ 27 h 101"/>
                <a:gd name="T16" fmla="*/ 74 w 101"/>
                <a:gd name="T17" fmla="*/ 51 h 101"/>
                <a:gd name="T18" fmla="*/ 51 w 101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4" y="38"/>
                    <a:pt x="74" y="51"/>
                  </a:cubicBezTo>
                  <a:cubicBezTo>
                    <a:pt x="74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Freeform 69"/>
            <p:cNvSpPr/>
            <p:nvPr/>
          </p:nvSpPr>
          <p:spPr bwMode="auto">
            <a:xfrm>
              <a:off x="6804482" y="3808187"/>
              <a:ext cx="327025" cy="185738"/>
            </a:xfrm>
            <a:custGeom>
              <a:avLst/>
              <a:gdLst>
                <a:gd name="T0" fmla="*/ 158 w 169"/>
                <a:gd name="T1" fmla="*/ 96 h 96"/>
                <a:gd name="T2" fmla="*/ 11 w 169"/>
                <a:gd name="T3" fmla="*/ 96 h 96"/>
                <a:gd name="T4" fmla="*/ 0 w 169"/>
                <a:gd name="T5" fmla="*/ 84 h 96"/>
                <a:gd name="T6" fmla="*/ 0 w 169"/>
                <a:gd name="T7" fmla="*/ 12 h 96"/>
                <a:gd name="T8" fmla="*/ 11 w 169"/>
                <a:gd name="T9" fmla="*/ 0 h 96"/>
                <a:gd name="T10" fmla="*/ 158 w 169"/>
                <a:gd name="T11" fmla="*/ 0 h 96"/>
                <a:gd name="T12" fmla="*/ 169 w 169"/>
                <a:gd name="T13" fmla="*/ 12 h 96"/>
                <a:gd name="T14" fmla="*/ 169 w 169"/>
                <a:gd name="T15" fmla="*/ 84 h 96"/>
                <a:gd name="T16" fmla="*/ 158 w 169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96">
                  <a:moveTo>
                    <a:pt x="158" y="96"/>
                  </a:moveTo>
                  <a:cubicBezTo>
                    <a:pt x="11" y="96"/>
                    <a:pt x="11" y="96"/>
                    <a:pt x="11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4" y="0"/>
                    <a:pt x="169" y="5"/>
                    <a:pt x="169" y="12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91"/>
                    <a:pt x="164" y="96"/>
                    <a:pt x="158" y="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7152144" y="3838349"/>
              <a:ext cx="26988" cy="127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Freeform 71"/>
            <p:cNvSpPr/>
            <p:nvPr/>
          </p:nvSpPr>
          <p:spPr bwMode="auto">
            <a:xfrm>
              <a:off x="7201357" y="3793899"/>
              <a:ext cx="88900" cy="215900"/>
            </a:xfrm>
            <a:custGeom>
              <a:avLst/>
              <a:gdLst>
                <a:gd name="T0" fmla="*/ 56 w 56"/>
                <a:gd name="T1" fmla="*/ 136 h 136"/>
                <a:gd name="T2" fmla="*/ 0 w 56"/>
                <a:gd name="T3" fmla="*/ 108 h 136"/>
                <a:gd name="T4" fmla="*/ 0 w 56"/>
                <a:gd name="T5" fmla="*/ 28 h 136"/>
                <a:gd name="T6" fmla="*/ 56 w 56"/>
                <a:gd name="T7" fmla="*/ 0 h 136"/>
                <a:gd name="T8" fmla="*/ 56 w 56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36">
                  <a:moveTo>
                    <a:pt x="56" y="136"/>
                  </a:moveTo>
                  <a:lnTo>
                    <a:pt x="0" y="108"/>
                  </a:lnTo>
                  <a:lnTo>
                    <a:pt x="0" y="28"/>
                  </a:lnTo>
                  <a:lnTo>
                    <a:pt x="56" y="0"/>
                  </a:lnTo>
                  <a:lnTo>
                    <a:pt x="56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Freeform 72"/>
            <p:cNvSpPr/>
            <p:nvPr/>
          </p:nvSpPr>
          <p:spPr bwMode="auto">
            <a:xfrm>
              <a:off x="6804482" y="4016149"/>
              <a:ext cx="104775" cy="103188"/>
            </a:xfrm>
            <a:custGeom>
              <a:avLst/>
              <a:gdLst>
                <a:gd name="T0" fmla="*/ 21 w 66"/>
                <a:gd name="T1" fmla="*/ 65 h 65"/>
                <a:gd name="T2" fmla="*/ 0 w 66"/>
                <a:gd name="T3" fmla="*/ 65 h 65"/>
                <a:gd name="T4" fmla="*/ 45 w 66"/>
                <a:gd name="T5" fmla="*/ 0 h 65"/>
                <a:gd name="T6" fmla="*/ 66 w 66"/>
                <a:gd name="T7" fmla="*/ 0 h 65"/>
                <a:gd name="T8" fmla="*/ 21 w 6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21" y="65"/>
                  </a:moveTo>
                  <a:lnTo>
                    <a:pt x="0" y="65"/>
                  </a:lnTo>
                  <a:lnTo>
                    <a:pt x="45" y="0"/>
                  </a:lnTo>
                  <a:lnTo>
                    <a:pt x="66" y="0"/>
                  </a:lnTo>
                  <a:lnTo>
                    <a:pt x="2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Freeform 73"/>
            <p:cNvSpPr/>
            <p:nvPr/>
          </p:nvSpPr>
          <p:spPr bwMode="auto">
            <a:xfrm>
              <a:off x="7026732" y="4016149"/>
              <a:ext cx="103188" cy="103188"/>
            </a:xfrm>
            <a:custGeom>
              <a:avLst/>
              <a:gdLst>
                <a:gd name="T0" fmla="*/ 44 w 65"/>
                <a:gd name="T1" fmla="*/ 65 h 65"/>
                <a:gd name="T2" fmla="*/ 65 w 65"/>
                <a:gd name="T3" fmla="*/ 65 h 65"/>
                <a:gd name="T4" fmla="*/ 21 w 65"/>
                <a:gd name="T5" fmla="*/ 0 h 65"/>
                <a:gd name="T6" fmla="*/ 0 w 65"/>
                <a:gd name="T7" fmla="*/ 0 h 65"/>
                <a:gd name="T8" fmla="*/ 44 w 65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44" y="65"/>
                  </a:moveTo>
                  <a:lnTo>
                    <a:pt x="65" y="65"/>
                  </a:lnTo>
                  <a:lnTo>
                    <a:pt x="21" y="0"/>
                  </a:lnTo>
                  <a:lnTo>
                    <a:pt x="0" y="0"/>
                  </a:lnTo>
                  <a:lnTo>
                    <a:pt x="44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Oval 74"/>
          <p:cNvSpPr>
            <a:spLocks noChangeArrowheads="1"/>
          </p:cNvSpPr>
          <p:nvPr/>
        </p:nvSpPr>
        <p:spPr bwMode="auto">
          <a:xfrm>
            <a:off x="6666459" y="4418266"/>
            <a:ext cx="786078" cy="7849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6880805" y="4569196"/>
            <a:ext cx="408396" cy="437975"/>
            <a:chOff x="8471357" y="3524024"/>
            <a:chExt cx="569912" cy="611188"/>
          </a:xfrm>
          <a:solidFill>
            <a:schemeClr val="bg1"/>
          </a:solidFill>
        </p:grpSpPr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8733294" y="3524024"/>
              <a:ext cx="23813" cy="714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Freeform 76"/>
            <p:cNvSpPr>
              <a:spLocks noEditPoints="1"/>
            </p:cNvSpPr>
            <p:nvPr/>
          </p:nvSpPr>
          <p:spPr bwMode="auto">
            <a:xfrm>
              <a:off x="8501519" y="3612924"/>
              <a:ext cx="496888" cy="496888"/>
            </a:xfrm>
            <a:custGeom>
              <a:avLst/>
              <a:gdLst>
                <a:gd name="T0" fmla="*/ 0 w 257"/>
                <a:gd name="T1" fmla="*/ 129 h 257"/>
                <a:gd name="T2" fmla="*/ 257 w 257"/>
                <a:gd name="T3" fmla="*/ 129 h 257"/>
                <a:gd name="T4" fmla="*/ 227 w 257"/>
                <a:gd name="T5" fmla="*/ 66 h 257"/>
                <a:gd name="T6" fmla="*/ 212 w 257"/>
                <a:gd name="T7" fmla="*/ 96 h 257"/>
                <a:gd name="T8" fmla="*/ 227 w 257"/>
                <a:gd name="T9" fmla="*/ 66 h 257"/>
                <a:gd name="T10" fmla="*/ 199 w 257"/>
                <a:gd name="T11" fmla="*/ 54 h 257"/>
                <a:gd name="T12" fmla="*/ 218 w 257"/>
                <a:gd name="T13" fmla="*/ 54 h 257"/>
                <a:gd name="T14" fmla="*/ 200 w 257"/>
                <a:gd name="T15" fmla="*/ 161 h 257"/>
                <a:gd name="T16" fmla="*/ 158 w 257"/>
                <a:gd name="T17" fmla="*/ 192 h 257"/>
                <a:gd name="T18" fmla="*/ 161 w 257"/>
                <a:gd name="T19" fmla="*/ 149 h 257"/>
                <a:gd name="T20" fmla="*/ 161 w 257"/>
                <a:gd name="T21" fmla="*/ 108 h 257"/>
                <a:gd name="T22" fmla="*/ 203 w 257"/>
                <a:gd name="T23" fmla="*/ 129 h 257"/>
                <a:gd name="T24" fmla="*/ 161 w 257"/>
                <a:gd name="T25" fmla="*/ 149 h 257"/>
                <a:gd name="T26" fmla="*/ 156 w 257"/>
                <a:gd name="T27" fmla="*/ 54 h 257"/>
                <a:gd name="T28" fmla="*/ 186 w 257"/>
                <a:gd name="T29" fmla="*/ 54 h 257"/>
                <a:gd name="T30" fmla="*/ 107 w 257"/>
                <a:gd name="T31" fmla="*/ 129 h 257"/>
                <a:gd name="T32" fmla="*/ 149 w 257"/>
                <a:gd name="T33" fmla="*/ 108 h 257"/>
                <a:gd name="T34" fmla="*/ 149 w 257"/>
                <a:gd name="T35" fmla="*/ 149 h 257"/>
                <a:gd name="T36" fmla="*/ 149 w 257"/>
                <a:gd name="T37" fmla="*/ 161 h 257"/>
                <a:gd name="T38" fmla="*/ 111 w 257"/>
                <a:gd name="T39" fmla="*/ 192 h 257"/>
                <a:gd name="T40" fmla="*/ 149 w 257"/>
                <a:gd name="T41" fmla="*/ 161 h 257"/>
                <a:gd name="T42" fmla="*/ 111 w 257"/>
                <a:gd name="T43" fmla="*/ 66 h 257"/>
                <a:gd name="T44" fmla="*/ 149 w 257"/>
                <a:gd name="T45" fmla="*/ 96 h 257"/>
                <a:gd name="T46" fmla="*/ 129 w 257"/>
                <a:gd name="T47" fmla="*/ 12 h 257"/>
                <a:gd name="T48" fmla="*/ 113 w 257"/>
                <a:gd name="T49" fmla="*/ 54 h 257"/>
                <a:gd name="T50" fmla="*/ 112 w 257"/>
                <a:gd name="T51" fmla="*/ 15 h 257"/>
                <a:gd name="T52" fmla="*/ 72 w 257"/>
                <a:gd name="T53" fmla="*/ 54 h 257"/>
                <a:gd name="T54" fmla="*/ 99 w 257"/>
                <a:gd name="T55" fmla="*/ 192 h 257"/>
                <a:gd name="T56" fmla="*/ 57 w 257"/>
                <a:gd name="T57" fmla="*/ 161 h 257"/>
                <a:gd name="T58" fmla="*/ 99 w 257"/>
                <a:gd name="T59" fmla="*/ 192 h 257"/>
                <a:gd name="T60" fmla="*/ 57 w 257"/>
                <a:gd name="T61" fmla="*/ 96 h 257"/>
                <a:gd name="T62" fmla="*/ 99 w 257"/>
                <a:gd name="T63" fmla="*/ 66 h 257"/>
                <a:gd name="T64" fmla="*/ 80 w 257"/>
                <a:gd name="T65" fmla="*/ 23 h 257"/>
                <a:gd name="T66" fmla="*/ 39 w 257"/>
                <a:gd name="T67" fmla="*/ 54 h 257"/>
                <a:gd name="T68" fmla="*/ 14 w 257"/>
                <a:gd name="T69" fmla="*/ 108 h 257"/>
                <a:gd name="T70" fmla="*/ 42 w 257"/>
                <a:gd name="T71" fmla="*/ 129 h 257"/>
                <a:gd name="T72" fmla="*/ 14 w 257"/>
                <a:gd name="T73" fmla="*/ 149 h 257"/>
                <a:gd name="T74" fmla="*/ 14 w 257"/>
                <a:gd name="T75" fmla="*/ 108 h 257"/>
                <a:gd name="T76" fmla="*/ 58 w 257"/>
                <a:gd name="T77" fmla="*/ 203 h 257"/>
                <a:gd name="T78" fmla="*/ 39 w 257"/>
                <a:gd name="T79" fmla="*/ 203 h 257"/>
                <a:gd name="T80" fmla="*/ 101 w 257"/>
                <a:gd name="T81" fmla="*/ 203 h 257"/>
                <a:gd name="T82" fmla="*/ 72 w 257"/>
                <a:gd name="T83" fmla="*/ 203 h 257"/>
                <a:gd name="T84" fmla="*/ 113 w 257"/>
                <a:gd name="T85" fmla="*/ 203 h 257"/>
                <a:gd name="T86" fmla="*/ 129 w 257"/>
                <a:gd name="T87" fmla="*/ 245 h 257"/>
                <a:gd name="T88" fmla="*/ 156 w 257"/>
                <a:gd name="T89" fmla="*/ 203 h 257"/>
                <a:gd name="T90" fmla="*/ 145 w 257"/>
                <a:gd name="T91" fmla="*/ 242 h 257"/>
                <a:gd name="T92" fmla="*/ 199 w 257"/>
                <a:gd name="T93" fmla="*/ 203 h 257"/>
                <a:gd name="T94" fmla="*/ 178 w 257"/>
                <a:gd name="T95" fmla="*/ 234 h 257"/>
                <a:gd name="T96" fmla="*/ 204 w 257"/>
                <a:gd name="T97" fmla="*/ 192 h 257"/>
                <a:gd name="T98" fmla="*/ 241 w 257"/>
                <a:gd name="T99" fmla="*/ 161 h 257"/>
                <a:gd name="T100" fmla="*/ 214 w 257"/>
                <a:gd name="T101" fmla="*/ 149 h 257"/>
                <a:gd name="T102" fmla="*/ 214 w 257"/>
                <a:gd name="T103" fmla="*/ 108 h 257"/>
                <a:gd name="T104" fmla="*/ 245 w 257"/>
                <a:gd name="T105" fmla="*/ 129 h 257"/>
                <a:gd name="T106" fmla="*/ 214 w 257"/>
                <a:gd name="T107" fmla="*/ 1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7" h="257">
                  <a:moveTo>
                    <a:pt x="129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199"/>
                    <a:pt x="58" y="257"/>
                    <a:pt x="129" y="257"/>
                  </a:cubicBezTo>
                  <a:cubicBezTo>
                    <a:pt x="199" y="257"/>
                    <a:pt x="257" y="199"/>
                    <a:pt x="257" y="129"/>
                  </a:cubicBezTo>
                  <a:cubicBezTo>
                    <a:pt x="257" y="58"/>
                    <a:pt x="199" y="0"/>
                    <a:pt x="129" y="0"/>
                  </a:cubicBezTo>
                  <a:moveTo>
                    <a:pt x="227" y="66"/>
                  </a:moveTo>
                  <a:cubicBezTo>
                    <a:pt x="233" y="75"/>
                    <a:pt x="237" y="85"/>
                    <a:pt x="241" y="96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0" y="85"/>
                    <a:pt x="207" y="75"/>
                    <a:pt x="204" y="66"/>
                  </a:cubicBezTo>
                  <a:lnTo>
                    <a:pt x="227" y="66"/>
                  </a:lnTo>
                  <a:close/>
                  <a:moveTo>
                    <a:pt x="218" y="54"/>
                  </a:moveTo>
                  <a:cubicBezTo>
                    <a:pt x="199" y="54"/>
                    <a:pt x="199" y="54"/>
                    <a:pt x="199" y="54"/>
                  </a:cubicBezTo>
                  <a:cubicBezTo>
                    <a:pt x="193" y="42"/>
                    <a:pt x="186" y="31"/>
                    <a:pt x="178" y="23"/>
                  </a:cubicBezTo>
                  <a:cubicBezTo>
                    <a:pt x="193" y="30"/>
                    <a:pt x="207" y="41"/>
                    <a:pt x="218" y="54"/>
                  </a:cubicBezTo>
                  <a:moveTo>
                    <a:pt x="161" y="161"/>
                  </a:moveTo>
                  <a:cubicBezTo>
                    <a:pt x="200" y="161"/>
                    <a:pt x="200" y="161"/>
                    <a:pt x="200" y="161"/>
                  </a:cubicBezTo>
                  <a:cubicBezTo>
                    <a:pt x="198" y="172"/>
                    <a:pt x="195" y="182"/>
                    <a:pt x="191" y="192"/>
                  </a:cubicBezTo>
                  <a:cubicBezTo>
                    <a:pt x="158" y="192"/>
                    <a:pt x="158" y="192"/>
                    <a:pt x="158" y="192"/>
                  </a:cubicBezTo>
                  <a:cubicBezTo>
                    <a:pt x="159" y="181"/>
                    <a:pt x="160" y="171"/>
                    <a:pt x="161" y="161"/>
                  </a:cubicBezTo>
                  <a:moveTo>
                    <a:pt x="161" y="149"/>
                  </a:moveTo>
                  <a:cubicBezTo>
                    <a:pt x="162" y="142"/>
                    <a:pt x="162" y="135"/>
                    <a:pt x="162" y="129"/>
                  </a:cubicBezTo>
                  <a:cubicBezTo>
                    <a:pt x="162" y="122"/>
                    <a:pt x="162" y="115"/>
                    <a:pt x="161" y="108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3" y="115"/>
                    <a:pt x="203" y="122"/>
                    <a:pt x="203" y="129"/>
                  </a:cubicBezTo>
                  <a:cubicBezTo>
                    <a:pt x="203" y="136"/>
                    <a:pt x="203" y="142"/>
                    <a:pt x="202" y="149"/>
                  </a:cubicBezTo>
                  <a:lnTo>
                    <a:pt x="161" y="149"/>
                  </a:lnTo>
                  <a:close/>
                  <a:moveTo>
                    <a:pt x="186" y="54"/>
                  </a:moveTo>
                  <a:cubicBezTo>
                    <a:pt x="156" y="54"/>
                    <a:pt x="156" y="54"/>
                    <a:pt x="156" y="54"/>
                  </a:cubicBezTo>
                  <a:cubicBezTo>
                    <a:pt x="154" y="39"/>
                    <a:pt x="150" y="25"/>
                    <a:pt x="145" y="15"/>
                  </a:cubicBezTo>
                  <a:cubicBezTo>
                    <a:pt x="161" y="21"/>
                    <a:pt x="175" y="35"/>
                    <a:pt x="186" y="54"/>
                  </a:cubicBezTo>
                  <a:moveTo>
                    <a:pt x="108" y="149"/>
                  </a:moveTo>
                  <a:cubicBezTo>
                    <a:pt x="108" y="143"/>
                    <a:pt x="107" y="136"/>
                    <a:pt x="107" y="129"/>
                  </a:cubicBezTo>
                  <a:cubicBezTo>
                    <a:pt x="107" y="121"/>
                    <a:pt x="108" y="115"/>
                    <a:pt x="108" y="108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50" y="115"/>
                    <a:pt x="150" y="121"/>
                    <a:pt x="150" y="129"/>
                  </a:cubicBezTo>
                  <a:cubicBezTo>
                    <a:pt x="150" y="136"/>
                    <a:pt x="150" y="143"/>
                    <a:pt x="149" y="149"/>
                  </a:cubicBezTo>
                  <a:lnTo>
                    <a:pt x="108" y="149"/>
                  </a:lnTo>
                  <a:close/>
                  <a:moveTo>
                    <a:pt x="149" y="161"/>
                  </a:moveTo>
                  <a:cubicBezTo>
                    <a:pt x="148" y="172"/>
                    <a:pt x="147" y="183"/>
                    <a:pt x="146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10" y="183"/>
                    <a:pt x="109" y="172"/>
                    <a:pt x="108" y="161"/>
                  </a:cubicBezTo>
                  <a:lnTo>
                    <a:pt x="149" y="161"/>
                  </a:lnTo>
                  <a:close/>
                  <a:moveTo>
                    <a:pt x="108" y="96"/>
                  </a:moveTo>
                  <a:cubicBezTo>
                    <a:pt x="109" y="85"/>
                    <a:pt x="110" y="75"/>
                    <a:pt x="111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7" y="75"/>
                    <a:pt x="148" y="85"/>
                    <a:pt x="149" y="96"/>
                  </a:cubicBezTo>
                  <a:lnTo>
                    <a:pt x="108" y="96"/>
                  </a:lnTo>
                  <a:close/>
                  <a:moveTo>
                    <a:pt x="129" y="12"/>
                  </a:moveTo>
                  <a:cubicBezTo>
                    <a:pt x="132" y="12"/>
                    <a:pt x="139" y="26"/>
                    <a:pt x="144" y="54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8" y="26"/>
                    <a:pt x="125" y="12"/>
                    <a:pt x="129" y="12"/>
                  </a:cubicBezTo>
                  <a:moveTo>
                    <a:pt x="112" y="15"/>
                  </a:moveTo>
                  <a:cubicBezTo>
                    <a:pt x="107" y="25"/>
                    <a:pt x="104" y="39"/>
                    <a:pt x="101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82" y="35"/>
                    <a:pt x="96" y="21"/>
                    <a:pt x="112" y="15"/>
                  </a:cubicBezTo>
                  <a:moveTo>
                    <a:pt x="99" y="192"/>
                  </a:moveTo>
                  <a:cubicBezTo>
                    <a:pt x="66" y="192"/>
                    <a:pt x="66" y="192"/>
                    <a:pt x="66" y="192"/>
                  </a:cubicBezTo>
                  <a:cubicBezTo>
                    <a:pt x="62" y="182"/>
                    <a:pt x="59" y="172"/>
                    <a:pt x="57" y="161"/>
                  </a:cubicBezTo>
                  <a:cubicBezTo>
                    <a:pt x="97" y="161"/>
                    <a:pt x="97" y="161"/>
                    <a:pt x="97" y="161"/>
                  </a:cubicBezTo>
                  <a:cubicBezTo>
                    <a:pt x="97" y="171"/>
                    <a:pt x="98" y="181"/>
                    <a:pt x="99" y="192"/>
                  </a:cubicBezTo>
                  <a:moveTo>
                    <a:pt x="97" y="96"/>
                  </a:moveTo>
                  <a:cubicBezTo>
                    <a:pt x="57" y="96"/>
                    <a:pt x="57" y="96"/>
                    <a:pt x="57" y="96"/>
                  </a:cubicBezTo>
                  <a:cubicBezTo>
                    <a:pt x="59" y="85"/>
                    <a:pt x="62" y="75"/>
                    <a:pt x="66" y="66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98" y="76"/>
                    <a:pt x="97" y="86"/>
                    <a:pt x="97" y="96"/>
                  </a:cubicBezTo>
                  <a:moveTo>
                    <a:pt x="80" y="23"/>
                  </a:moveTo>
                  <a:cubicBezTo>
                    <a:pt x="71" y="31"/>
                    <a:pt x="64" y="42"/>
                    <a:pt x="58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50" y="41"/>
                    <a:pt x="64" y="30"/>
                    <a:pt x="80" y="23"/>
                  </a:cubicBezTo>
                  <a:moveTo>
                    <a:pt x="14" y="108"/>
                  </a:moveTo>
                  <a:cubicBezTo>
                    <a:pt x="43" y="108"/>
                    <a:pt x="43" y="108"/>
                    <a:pt x="43" y="108"/>
                  </a:cubicBezTo>
                  <a:cubicBezTo>
                    <a:pt x="43" y="115"/>
                    <a:pt x="42" y="122"/>
                    <a:pt x="42" y="129"/>
                  </a:cubicBezTo>
                  <a:cubicBezTo>
                    <a:pt x="42" y="136"/>
                    <a:pt x="43" y="142"/>
                    <a:pt x="43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3" y="142"/>
                    <a:pt x="12" y="136"/>
                    <a:pt x="12" y="129"/>
                  </a:cubicBezTo>
                  <a:cubicBezTo>
                    <a:pt x="12" y="122"/>
                    <a:pt x="13" y="115"/>
                    <a:pt x="14" y="108"/>
                  </a:cubicBezTo>
                  <a:moveTo>
                    <a:pt x="39" y="203"/>
                  </a:moveTo>
                  <a:cubicBezTo>
                    <a:pt x="58" y="203"/>
                    <a:pt x="58" y="203"/>
                    <a:pt x="58" y="203"/>
                  </a:cubicBezTo>
                  <a:cubicBezTo>
                    <a:pt x="64" y="215"/>
                    <a:pt x="71" y="226"/>
                    <a:pt x="80" y="234"/>
                  </a:cubicBezTo>
                  <a:cubicBezTo>
                    <a:pt x="64" y="227"/>
                    <a:pt x="50" y="217"/>
                    <a:pt x="39" y="203"/>
                  </a:cubicBezTo>
                  <a:moveTo>
                    <a:pt x="72" y="203"/>
                  </a:moveTo>
                  <a:cubicBezTo>
                    <a:pt x="101" y="203"/>
                    <a:pt x="101" y="203"/>
                    <a:pt x="101" y="203"/>
                  </a:cubicBezTo>
                  <a:cubicBezTo>
                    <a:pt x="104" y="219"/>
                    <a:pt x="107" y="232"/>
                    <a:pt x="112" y="242"/>
                  </a:cubicBezTo>
                  <a:cubicBezTo>
                    <a:pt x="96" y="236"/>
                    <a:pt x="82" y="223"/>
                    <a:pt x="72" y="203"/>
                  </a:cubicBezTo>
                  <a:moveTo>
                    <a:pt x="129" y="245"/>
                  </a:moveTo>
                  <a:cubicBezTo>
                    <a:pt x="125" y="245"/>
                    <a:pt x="118" y="231"/>
                    <a:pt x="113" y="203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39" y="231"/>
                    <a:pt x="132" y="245"/>
                    <a:pt x="129" y="245"/>
                  </a:cubicBezTo>
                  <a:moveTo>
                    <a:pt x="145" y="242"/>
                  </a:moveTo>
                  <a:cubicBezTo>
                    <a:pt x="150" y="232"/>
                    <a:pt x="154" y="219"/>
                    <a:pt x="156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175" y="223"/>
                    <a:pt x="161" y="236"/>
                    <a:pt x="145" y="242"/>
                  </a:cubicBezTo>
                  <a:moveTo>
                    <a:pt x="178" y="234"/>
                  </a:moveTo>
                  <a:cubicBezTo>
                    <a:pt x="186" y="226"/>
                    <a:pt x="193" y="215"/>
                    <a:pt x="199" y="203"/>
                  </a:cubicBezTo>
                  <a:cubicBezTo>
                    <a:pt x="218" y="203"/>
                    <a:pt x="218" y="203"/>
                    <a:pt x="218" y="203"/>
                  </a:cubicBezTo>
                  <a:cubicBezTo>
                    <a:pt x="207" y="217"/>
                    <a:pt x="193" y="227"/>
                    <a:pt x="178" y="234"/>
                  </a:cubicBezTo>
                  <a:moveTo>
                    <a:pt x="227" y="192"/>
                  </a:moveTo>
                  <a:cubicBezTo>
                    <a:pt x="204" y="192"/>
                    <a:pt x="204" y="192"/>
                    <a:pt x="204" y="192"/>
                  </a:cubicBezTo>
                  <a:cubicBezTo>
                    <a:pt x="207" y="182"/>
                    <a:pt x="210" y="172"/>
                    <a:pt x="212" y="161"/>
                  </a:cubicBezTo>
                  <a:cubicBezTo>
                    <a:pt x="241" y="161"/>
                    <a:pt x="241" y="161"/>
                    <a:pt x="241" y="161"/>
                  </a:cubicBezTo>
                  <a:cubicBezTo>
                    <a:pt x="237" y="172"/>
                    <a:pt x="233" y="182"/>
                    <a:pt x="227" y="192"/>
                  </a:cubicBezTo>
                  <a:moveTo>
                    <a:pt x="214" y="149"/>
                  </a:moveTo>
                  <a:cubicBezTo>
                    <a:pt x="215" y="142"/>
                    <a:pt x="215" y="136"/>
                    <a:pt x="215" y="129"/>
                  </a:cubicBezTo>
                  <a:cubicBezTo>
                    <a:pt x="215" y="122"/>
                    <a:pt x="215" y="115"/>
                    <a:pt x="214" y="108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5" y="115"/>
                    <a:pt x="245" y="122"/>
                    <a:pt x="245" y="129"/>
                  </a:cubicBezTo>
                  <a:cubicBezTo>
                    <a:pt x="245" y="136"/>
                    <a:pt x="245" y="142"/>
                    <a:pt x="243" y="149"/>
                  </a:cubicBezTo>
                  <a:lnTo>
                    <a:pt x="214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" name="Freeform 77"/>
            <p:cNvSpPr/>
            <p:nvPr/>
          </p:nvSpPr>
          <p:spPr bwMode="auto">
            <a:xfrm>
              <a:off x="8968244" y="3601812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1 w 38"/>
                <a:gd name="T5" fmla="*/ 33 h 65"/>
                <a:gd name="T6" fmla="*/ 0 w 38"/>
                <a:gd name="T7" fmla="*/ 33 h 65"/>
                <a:gd name="T8" fmla="*/ 19 w 38"/>
                <a:gd name="T9" fmla="*/ 65 h 65"/>
                <a:gd name="T10" fmla="*/ 19 w 38"/>
                <a:gd name="T11" fmla="*/ 65 h 65"/>
                <a:gd name="T12" fmla="*/ 38 w 38"/>
                <a:gd name="T13" fmla="*/ 33 h 65"/>
                <a:gd name="T14" fmla="*/ 38 w 38"/>
                <a:gd name="T15" fmla="*/ 33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33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25" y="33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" name="Freeform 78"/>
            <p:cNvSpPr/>
            <p:nvPr/>
          </p:nvSpPr>
          <p:spPr bwMode="auto">
            <a:xfrm>
              <a:off x="8471357" y="4009799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0 w 38"/>
                <a:gd name="T5" fmla="*/ 32 h 65"/>
                <a:gd name="T6" fmla="*/ 0 w 38"/>
                <a:gd name="T7" fmla="*/ 32 h 65"/>
                <a:gd name="T8" fmla="*/ 19 w 38"/>
                <a:gd name="T9" fmla="*/ 65 h 65"/>
                <a:gd name="T10" fmla="*/ 19 w 38"/>
                <a:gd name="T11" fmla="*/ 65 h 65"/>
                <a:gd name="T12" fmla="*/ 37 w 38"/>
                <a:gd name="T13" fmla="*/ 32 h 65"/>
                <a:gd name="T14" fmla="*/ 38 w 38"/>
                <a:gd name="T15" fmla="*/ 32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3" y="32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2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25" y="32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7762240" y="2288540"/>
            <a:ext cx="2958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 ./  -name  “filename”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find  ./  -iname  “filrname”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762240" y="4641850"/>
            <a:ext cx="3444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 ./  -regex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PATTERN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4305" y="1468755"/>
            <a:ext cx="4493895" cy="2279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035" y="4399280"/>
            <a:ext cx="4495165" cy="822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093025" y="290794"/>
            <a:ext cx="4959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按最后访问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910382" y="2385126"/>
            <a:ext cx="379957" cy="378819"/>
            <a:chOff x="6760032" y="3590699"/>
            <a:chExt cx="530225" cy="528638"/>
          </a:xfrm>
          <a:solidFill>
            <a:schemeClr val="bg1"/>
          </a:solidFill>
        </p:grpSpPr>
        <p:sp>
          <p:nvSpPr>
            <p:cNvPr id="61" name="Freeform 67"/>
            <p:cNvSpPr>
              <a:spLocks noEditPoints="1"/>
            </p:cNvSpPr>
            <p:nvPr/>
          </p:nvSpPr>
          <p:spPr bwMode="auto">
            <a:xfrm>
              <a:off x="6760032" y="3590699"/>
              <a:ext cx="196850" cy="195263"/>
            </a:xfrm>
            <a:custGeom>
              <a:avLst/>
              <a:gdLst>
                <a:gd name="T0" fmla="*/ 51 w 102"/>
                <a:gd name="T1" fmla="*/ 0 h 101"/>
                <a:gd name="T2" fmla="*/ 0 w 102"/>
                <a:gd name="T3" fmla="*/ 51 h 101"/>
                <a:gd name="T4" fmla="*/ 51 w 102"/>
                <a:gd name="T5" fmla="*/ 101 h 101"/>
                <a:gd name="T6" fmla="*/ 102 w 102"/>
                <a:gd name="T7" fmla="*/ 51 h 101"/>
                <a:gd name="T8" fmla="*/ 51 w 102"/>
                <a:gd name="T9" fmla="*/ 0 h 101"/>
                <a:gd name="T10" fmla="*/ 51 w 102"/>
                <a:gd name="T11" fmla="*/ 74 h 101"/>
                <a:gd name="T12" fmla="*/ 27 w 102"/>
                <a:gd name="T13" fmla="*/ 51 h 101"/>
                <a:gd name="T14" fmla="*/ 51 w 102"/>
                <a:gd name="T15" fmla="*/ 27 h 101"/>
                <a:gd name="T16" fmla="*/ 75 w 102"/>
                <a:gd name="T17" fmla="*/ 51 h 101"/>
                <a:gd name="T18" fmla="*/ 51 w 102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5" y="38"/>
                    <a:pt x="75" y="51"/>
                  </a:cubicBezTo>
                  <a:cubicBezTo>
                    <a:pt x="75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Freeform 68"/>
            <p:cNvSpPr>
              <a:spLocks noEditPoints="1"/>
            </p:cNvSpPr>
            <p:nvPr/>
          </p:nvSpPr>
          <p:spPr bwMode="auto">
            <a:xfrm>
              <a:off x="6979107" y="3590699"/>
              <a:ext cx="195263" cy="195263"/>
            </a:xfrm>
            <a:custGeom>
              <a:avLst/>
              <a:gdLst>
                <a:gd name="T0" fmla="*/ 51 w 101"/>
                <a:gd name="T1" fmla="*/ 0 h 101"/>
                <a:gd name="T2" fmla="*/ 0 w 101"/>
                <a:gd name="T3" fmla="*/ 51 h 101"/>
                <a:gd name="T4" fmla="*/ 51 w 101"/>
                <a:gd name="T5" fmla="*/ 101 h 101"/>
                <a:gd name="T6" fmla="*/ 101 w 101"/>
                <a:gd name="T7" fmla="*/ 51 h 101"/>
                <a:gd name="T8" fmla="*/ 51 w 101"/>
                <a:gd name="T9" fmla="*/ 0 h 101"/>
                <a:gd name="T10" fmla="*/ 51 w 101"/>
                <a:gd name="T11" fmla="*/ 74 h 101"/>
                <a:gd name="T12" fmla="*/ 27 w 101"/>
                <a:gd name="T13" fmla="*/ 51 h 101"/>
                <a:gd name="T14" fmla="*/ 51 w 101"/>
                <a:gd name="T15" fmla="*/ 27 h 101"/>
                <a:gd name="T16" fmla="*/ 74 w 101"/>
                <a:gd name="T17" fmla="*/ 51 h 101"/>
                <a:gd name="T18" fmla="*/ 51 w 101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4" y="38"/>
                    <a:pt x="74" y="51"/>
                  </a:cubicBezTo>
                  <a:cubicBezTo>
                    <a:pt x="74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Freeform 69"/>
            <p:cNvSpPr/>
            <p:nvPr/>
          </p:nvSpPr>
          <p:spPr bwMode="auto">
            <a:xfrm>
              <a:off x="6804482" y="3808187"/>
              <a:ext cx="327025" cy="185738"/>
            </a:xfrm>
            <a:custGeom>
              <a:avLst/>
              <a:gdLst>
                <a:gd name="T0" fmla="*/ 158 w 169"/>
                <a:gd name="T1" fmla="*/ 96 h 96"/>
                <a:gd name="T2" fmla="*/ 11 w 169"/>
                <a:gd name="T3" fmla="*/ 96 h 96"/>
                <a:gd name="T4" fmla="*/ 0 w 169"/>
                <a:gd name="T5" fmla="*/ 84 h 96"/>
                <a:gd name="T6" fmla="*/ 0 w 169"/>
                <a:gd name="T7" fmla="*/ 12 h 96"/>
                <a:gd name="T8" fmla="*/ 11 w 169"/>
                <a:gd name="T9" fmla="*/ 0 h 96"/>
                <a:gd name="T10" fmla="*/ 158 w 169"/>
                <a:gd name="T11" fmla="*/ 0 h 96"/>
                <a:gd name="T12" fmla="*/ 169 w 169"/>
                <a:gd name="T13" fmla="*/ 12 h 96"/>
                <a:gd name="T14" fmla="*/ 169 w 169"/>
                <a:gd name="T15" fmla="*/ 84 h 96"/>
                <a:gd name="T16" fmla="*/ 158 w 169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96">
                  <a:moveTo>
                    <a:pt x="158" y="96"/>
                  </a:moveTo>
                  <a:cubicBezTo>
                    <a:pt x="11" y="96"/>
                    <a:pt x="11" y="96"/>
                    <a:pt x="11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4" y="0"/>
                    <a:pt x="169" y="5"/>
                    <a:pt x="169" y="12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91"/>
                    <a:pt x="164" y="96"/>
                    <a:pt x="158" y="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7152144" y="3838349"/>
              <a:ext cx="26988" cy="127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Freeform 71"/>
            <p:cNvSpPr/>
            <p:nvPr/>
          </p:nvSpPr>
          <p:spPr bwMode="auto">
            <a:xfrm>
              <a:off x="7201357" y="3793899"/>
              <a:ext cx="88900" cy="215900"/>
            </a:xfrm>
            <a:custGeom>
              <a:avLst/>
              <a:gdLst>
                <a:gd name="T0" fmla="*/ 56 w 56"/>
                <a:gd name="T1" fmla="*/ 136 h 136"/>
                <a:gd name="T2" fmla="*/ 0 w 56"/>
                <a:gd name="T3" fmla="*/ 108 h 136"/>
                <a:gd name="T4" fmla="*/ 0 w 56"/>
                <a:gd name="T5" fmla="*/ 28 h 136"/>
                <a:gd name="T6" fmla="*/ 56 w 56"/>
                <a:gd name="T7" fmla="*/ 0 h 136"/>
                <a:gd name="T8" fmla="*/ 56 w 56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36">
                  <a:moveTo>
                    <a:pt x="56" y="136"/>
                  </a:moveTo>
                  <a:lnTo>
                    <a:pt x="0" y="108"/>
                  </a:lnTo>
                  <a:lnTo>
                    <a:pt x="0" y="28"/>
                  </a:lnTo>
                  <a:lnTo>
                    <a:pt x="56" y="0"/>
                  </a:lnTo>
                  <a:lnTo>
                    <a:pt x="56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Freeform 72"/>
            <p:cNvSpPr/>
            <p:nvPr/>
          </p:nvSpPr>
          <p:spPr bwMode="auto">
            <a:xfrm>
              <a:off x="6804482" y="4016149"/>
              <a:ext cx="104775" cy="103188"/>
            </a:xfrm>
            <a:custGeom>
              <a:avLst/>
              <a:gdLst>
                <a:gd name="T0" fmla="*/ 21 w 66"/>
                <a:gd name="T1" fmla="*/ 65 h 65"/>
                <a:gd name="T2" fmla="*/ 0 w 66"/>
                <a:gd name="T3" fmla="*/ 65 h 65"/>
                <a:gd name="T4" fmla="*/ 45 w 66"/>
                <a:gd name="T5" fmla="*/ 0 h 65"/>
                <a:gd name="T6" fmla="*/ 66 w 66"/>
                <a:gd name="T7" fmla="*/ 0 h 65"/>
                <a:gd name="T8" fmla="*/ 21 w 6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21" y="65"/>
                  </a:moveTo>
                  <a:lnTo>
                    <a:pt x="0" y="65"/>
                  </a:lnTo>
                  <a:lnTo>
                    <a:pt x="45" y="0"/>
                  </a:lnTo>
                  <a:lnTo>
                    <a:pt x="66" y="0"/>
                  </a:lnTo>
                  <a:lnTo>
                    <a:pt x="2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Freeform 73"/>
            <p:cNvSpPr/>
            <p:nvPr/>
          </p:nvSpPr>
          <p:spPr bwMode="auto">
            <a:xfrm>
              <a:off x="7026732" y="4016149"/>
              <a:ext cx="103188" cy="103188"/>
            </a:xfrm>
            <a:custGeom>
              <a:avLst/>
              <a:gdLst>
                <a:gd name="T0" fmla="*/ 44 w 65"/>
                <a:gd name="T1" fmla="*/ 65 h 65"/>
                <a:gd name="T2" fmla="*/ 65 w 65"/>
                <a:gd name="T3" fmla="*/ 65 h 65"/>
                <a:gd name="T4" fmla="*/ 21 w 65"/>
                <a:gd name="T5" fmla="*/ 0 h 65"/>
                <a:gd name="T6" fmla="*/ 0 w 65"/>
                <a:gd name="T7" fmla="*/ 0 h 65"/>
                <a:gd name="T8" fmla="*/ 44 w 65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44" y="65"/>
                  </a:moveTo>
                  <a:lnTo>
                    <a:pt x="65" y="65"/>
                  </a:lnTo>
                  <a:lnTo>
                    <a:pt x="21" y="0"/>
                  </a:lnTo>
                  <a:lnTo>
                    <a:pt x="0" y="0"/>
                  </a:lnTo>
                  <a:lnTo>
                    <a:pt x="44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9013190" y="1682115"/>
            <a:ext cx="2958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 ./  -atime +3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 ./  -atime -3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020" y="1372870"/>
            <a:ext cx="8246110" cy="1341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" y="3397885"/>
            <a:ext cx="7735570" cy="829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" y="4968875"/>
            <a:ext cx="7776210" cy="1006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14130" y="3644265"/>
            <a:ext cx="2958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 /  -amin +30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13190" y="5303520"/>
            <a:ext cx="2958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 /  -amin -30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176845" y="285714"/>
            <a:ext cx="4959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按最后修改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910382" y="2385126"/>
            <a:ext cx="379957" cy="378819"/>
            <a:chOff x="6760032" y="3590699"/>
            <a:chExt cx="530225" cy="528638"/>
          </a:xfrm>
          <a:solidFill>
            <a:schemeClr val="bg1"/>
          </a:solidFill>
        </p:grpSpPr>
        <p:sp>
          <p:nvSpPr>
            <p:cNvPr id="61" name="Freeform 67"/>
            <p:cNvSpPr>
              <a:spLocks noEditPoints="1"/>
            </p:cNvSpPr>
            <p:nvPr/>
          </p:nvSpPr>
          <p:spPr bwMode="auto">
            <a:xfrm>
              <a:off x="6760032" y="3590699"/>
              <a:ext cx="196850" cy="195263"/>
            </a:xfrm>
            <a:custGeom>
              <a:avLst/>
              <a:gdLst>
                <a:gd name="T0" fmla="*/ 51 w 102"/>
                <a:gd name="T1" fmla="*/ 0 h 101"/>
                <a:gd name="T2" fmla="*/ 0 w 102"/>
                <a:gd name="T3" fmla="*/ 51 h 101"/>
                <a:gd name="T4" fmla="*/ 51 w 102"/>
                <a:gd name="T5" fmla="*/ 101 h 101"/>
                <a:gd name="T6" fmla="*/ 102 w 102"/>
                <a:gd name="T7" fmla="*/ 51 h 101"/>
                <a:gd name="T8" fmla="*/ 51 w 102"/>
                <a:gd name="T9" fmla="*/ 0 h 101"/>
                <a:gd name="T10" fmla="*/ 51 w 102"/>
                <a:gd name="T11" fmla="*/ 74 h 101"/>
                <a:gd name="T12" fmla="*/ 27 w 102"/>
                <a:gd name="T13" fmla="*/ 51 h 101"/>
                <a:gd name="T14" fmla="*/ 51 w 102"/>
                <a:gd name="T15" fmla="*/ 27 h 101"/>
                <a:gd name="T16" fmla="*/ 75 w 102"/>
                <a:gd name="T17" fmla="*/ 51 h 101"/>
                <a:gd name="T18" fmla="*/ 51 w 102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5" y="38"/>
                    <a:pt x="75" y="51"/>
                  </a:cubicBezTo>
                  <a:cubicBezTo>
                    <a:pt x="75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Freeform 68"/>
            <p:cNvSpPr>
              <a:spLocks noEditPoints="1"/>
            </p:cNvSpPr>
            <p:nvPr/>
          </p:nvSpPr>
          <p:spPr bwMode="auto">
            <a:xfrm>
              <a:off x="6979107" y="3590699"/>
              <a:ext cx="195263" cy="195263"/>
            </a:xfrm>
            <a:custGeom>
              <a:avLst/>
              <a:gdLst>
                <a:gd name="T0" fmla="*/ 51 w 101"/>
                <a:gd name="T1" fmla="*/ 0 h 101"/>
                <a:gd name="T2" fmla="*/ 0 w 101"/>
                <a:gd name="T3" fmla="*/ 51 h 101"/>
                <a:gd name="T4" fmla="*/ 51 w 101"/>
                <a:gd name="T5" fmla="*/ 101 h 101"/>
                <a:gd name="T6" fmla="*/ 101 w 101"/>
                <a:gd name="T7" fmla="*/ 51 h 101"/>
                <a:gd name="T8" fmla="*/ 51 w 101"/>
                <a:gd name="T9" fmla="*/ 0 h 101"/>
                <a:gd name="T10" fmla="*/ 51 w 101"/>
                <a:gd name="T11" fmla="*/ 74 h 101"/>
                <a:gd name="T12" fmla="*/ 27 w 101"/>
                <a:gd name="T13" fmla="*/ 51 h 101"/>
                <a:gd name="T14" fmla="*/ 51 w 101"/>
                <a:gd name="T15" fmla="*/ 27 h 101"/>
                <a:gd name="T16" fmla="*/ 74 w 101"/>
                <a:gd name="T17" fmla="*/ 51 h 101"/>
                <a:gd name="T18" fmla="*/ 51 w 101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4" y="38"/>
                    <a:pt x="74" y="51"/>
                  </a:cubicBezTo>
                  <a:cubicBezTo>
                    <a:pt x="74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Freeform 69"/>
            <p:cNvSpPr/>
            <p:nvPr/>
          </p:nvSpPr>
          <p:spPr bwMode="auto">
            <a:xfrm>
              <a:off x="6804482" y="3808187"/>
              <a:ext cx="327025" cy="185738"/>
            </a:xfrm>
            <a:custGeom>
              <a:avLst/>
              <a:gdLst>
                <a:gd name="T0" fmla="*/ 158 w 169"/>
                <a:gd name="T1" fmla="*/ 96 h 96"/>
                <a:gd name="T2" fmla="*/ 11 w 169"/>
                <a:gd name="T3" fmla="*/ 96 h 96"/>
                <a:gd name="T4" fmla="*/ 0 w 169"/>
                <a:gd name="T5" fmla="*/ 84 h 96"/>
                <a:gd name="T6" fmla="*/ 0 w 169"/>
                <a:gd name="T7" fmla="*/ 12 h 96"/>
                <a:gd name="T8" fmla="*/ 11 w 169"/>
                <a:gd name="T9" fmla="*/ 0 h 96"/>
                <a:gd name="T10" fmla="*/ 158 w 169"/>
                <a:gd name="T11" fmla="*/ 0 h 96"/>
                <a:gd name="T12" fmla="*/ 169 w 169"/>
                <a:gd name="T13" fmla="*/ 12 h 96"/>
                <a:gd name="T14" fmla="*/ 169 w 169"/>
                <a:gd name="T15" fmla="*/ 84 h 96"/>
                <a:gd name="T16" fmla="*/ 158 w 169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96">
                  <a:moveTo>
                    <a:pt x="158" y="96"/>
                  </a:moveTo>
                  <a:cubicBezTo>
                    <a:pt x="11" y="96"/>
                    <a:pt x="11" y="96"/>
                    <a:pt x="11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4" y="0"/>
                    <a:pt x="169" y="5"/>
                    <a:pt x="169" y="12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91"/>
                    <a:pt x="164" y="96"/>
                    <a:pt x="158" y="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7152144" y="3838349"/>
              <a:ext cx="26988" cy="127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Freeform 71"/>
            <p:cNvSpPr/>
            <p:nvPr/>
          </p:nvSpPr>
          <p:spPr bwMode="auto">
            <a:xfrm>
              <a:off x="7201357" y="3793899"/>
              <a:ext cx="88900" cy="215900"/>
            </a:xfrm>
            <a:custGeom>
              <a:avLst/>
              <a:gdLst>
                <a:gd name="T0" fmla="*/ 56 w 56"/>
                <a:gd name="T1" fmla="*/ 136 h 136"/>
                <a:gd name="T2" fmla="*/ 0 w 56"/>
                <a:gd name="T3" fmla="*/ 108 h 136"/>
                <a:gd name="T4" fmla="*/ 0 w 56"/>
                <a:gd name="T5" fmla="*/ 28 h 136"/>
                <a:gd name="T6" fmla="*/ 56 w 56"/>
                <a:gd name="T7" fmla="*/ 0 h 136"/>
                <a:gd name="T8" fmla="*/ 56 w 56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36">
                  <a:moveTo>
                    <a:pt x="56" y="136"/>
                  </a:moveTo>
                  <a:lnTo>
                    <a:pt x="0" y="108"/>
                  </a:lnTo>
                  <a:lnTo>
                    <a:pt x="0" y="28"/>
                  </a:lnTo>
                  <a:lnTo>
                    <a:pt x="56" y="0"/>
                  </a:lnTo>
                  <a:lnTo>
                    <a:pt x="56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Freeform 72"/>
            <p:cNvSpPr/>
            <p:nvPr/>
          </p:nvSpPr>
          <p:spPr bwMode="auto">
            <a:xfrm>
              <a:off x="6804482" y="4016149"/>
              <a:ext cx="104775" cy="103188"/>
            </a:xfrm>
            <a:custGeom>
              <a:avLst/>
              <a:gdLst>
                <a:gd name="T0" fmla="*/ 21 w 66"/>
                <a:gd name="T1" fmla="*/ 65 h 65"/>
                <a:gd name="T2" fmla="*/ 0 w 66"/>
                <a:gd name="T3" fmla="*/ 65 h 65"/>
                <a:gd name="T4" fmla="*/ 45 w 66"/>
                <a:gd name="T5" fmla="*/ 0 h 65"/>
                <a:gd name="T6" fmla="*/ 66 w 66"/>
                <a:gd name="T7" fmla="*/ 0 h 65"/>
                <a:gd name="T8" fmla="*/ 21 w 6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21" y="65"/>
                  </a:moveTo>
                  <a:lnTo>
                    <a:pt x="0" y="65"/>
                  </a:lnTo>
                  <a:lnTo>
                    <a:pt x="45" y="0"/>
                  </a:lnTo>
                  <a:lnTo>
                    <a:pt x="66" y="0"/>
                  </a:lnTo>
                  <a:lnTo>
                    <a:pt x="2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Freeform 73"/>
            <p:cNvSpPr/>
            <p:nvPr/>
          </p:nvSpPr>
          <p:spPr bwMode="auto">
            <a:xfrm>
              <a:off x="7026732" y="4016149"/>
              <a:ext cx="103188" cy="103188"/>
            </a:xfrm>
            <a:custGeom>
              <a:avLst/>
              <a:gdLst>
                <a:gd name="T0" fmla="*/ 44 w 65"/>
                <a:gd name="T1" fmla="*/ 65 h 65"/>
                <a:gd name="T2" fmla="*/ 65 w 65"/>
                <a:gd name="T3" fmla="*/ 65 h 65"/>
                <a:gd name="T4" fmla="*/ 21 w 65"/>
                <a:gd name="T5" fmla="*/ 0 h 65"/>
                <a:gd name="T6" fmla="*/ 0 w 65"/>
                <a:gd name="T7" fmla="*/ 0 h 65"/>
                <a:gd name="T8" fmla="*/ 44 w 65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44" y="65"/>
                  </a:moveTo>
                  <a:lnTo>
                    <a:pt x="65" y="65"/>
                  </a:lnTo>
                  <a:lnTo>
                    <a:pt x="21" y="0"/>
                  </a:lnTo>
                  <a:lnTo>
                    <a:pt x="0" y="0"/>
                  </a:lnTo>
                  <a:lnTo>
                    <a:pt x="44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9013190" y="1682115"/>
            <a:ext cx="2958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 ./  -m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 +1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 ./  -m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 -1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14130" y="3644265"/>
            <a:ext cx="2958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 /  -m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 +30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13190" y="5303520"/>
            <a:ext cx="2958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 /  -m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 -1000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290" y="5006975"/>
            <a:ext cx="8244840" cy="9296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" y="3226435"/>
            <a:ext cx="8119745" cy="12293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0" y="1069975"/>
            <a:ext cx="7868285" cy="9988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" y="2070100"/>
            <a:ext cx="7868285" cy="998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092835" y="290830"/>
            <a:ext cx="8743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查找更改时间比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的更改时间距离当前时间近的文件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5076825" y="1935480"/>
            <a:ext cx="20377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 ./  -newer  file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2976245"/>
            <a:ext cx="10719435" cy="1167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4660</Words>
  <Application>WPS 演示</Application>
  <PresentationFormat>自定义</PresentationFormat>
  <Paragraphs>360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华文仿宋</vt:lpstr>
      <vt:lpstr>Calibri</vt:lpstr>
      <vt:lpstr>Arial Unicode MS</vt:lpstr>
      <vt:lpstr>Calibri Light</vt:lpstr>
      <vt:lpstr>Signika Negative</vt:lpstr>
      <vt:lpstr>Segoe Print</vt:lpstr>
      <vt:lpstr>方正粗宋简体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WR</cp:lastModifiedBy>
  <cp:revision>26</cp:revision>
  <dcterms:created xsi:type="dcterms:W3CDTF">2017-05-25T05:33:00Z</dcterms:created>
  <dcterms:modified xsi:type="dcterms:W3CDTF">2021-01-28T19:00:33Z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