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jpg" ContentType="image/png"/>
  <Override PartName="/ppt/media/image1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9" r:id="rId2"/>
    <p:sldId id="366" r:id="rId3"/>
    <p:sldId id="367" r:id="rId4"/>
    <p:sldId id="368" r:id="rId5"/>
    <p:sldId id="370" r:id="rId6"/>
    <p:sldId id="369" r:id="rId7"/>
    <p:sldId id="384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5" r:id="rId20"/>
    <p:sldId id="383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567FE-5668-47E5-A139-E65AEF5E5D21}" v="7" dt="2021-11-11T18:39:52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86066" autoAdjust="0"/>
  </p:normalViewPr>
  <p:slideViewPr>
    <p:cSldViewPr>
      <p:cViewPr varScale="1">
        <p:scale>
          <a:sx n="97" d="100"/>
          <a:sy n="97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Leite" userId="62ebc622-7010-40ea-baee-aa12f1e9b32e" providerId="ADAL" clId="{9E63098D-E14C-4B0B-984F-92C681A14C06}"/>
    <pc:docChg chg="undo custSel addSld delSld modSld sldOrd">
      <pc:chgData name="Joao Leite" userId="62ebc622-7010-40ea-baee-aa12f1e9b32e" providerId="ADAL" clId="{9E63098D-E14C-4B0B-984F-92C681A14C06}" dt="2021-11-09T17:43:01.390" v="1002"/>
      <pc:docMkLst>
        <pc:docMk/>
      </pc:docMkLst>
      <pc:sldChg chg="addSp modSp mod ord">
        <pc:chgData name="Joao Leite" userId="62ebc622-7010-40ea-baee-aa12f1e9b32e" providerId="ADAL" clId="{9E63098D-E14C-4B0B-984F-92C681A14C06}" dt="2021-11-09T17:43:01.390" v="1002"/>
        <pc:sldMkLst>
          <pc:docMk/>
          <pc:sldMk cId="2577748838" sldId="359"/>
        </pc:sldMkLst>
        <pc:spChg chg="mod">
          <ac:chgData name="Joao Leite" userId="62ebc622-7010-40ea-baee-aa12f1e9b32e" providerId="ADAL" clId="{9E63098D-E14C-4B0B-984F-92C681A14C06}" dt="2021-11-09T15:27:50.748" v="280" actId="1076"/>
          <ac:spMkLst>
            <pc:docMk/>
            <pc:sldMk cId="2577748838" sldId="359"/>
            <ac:spMk id="5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25:57.785" v="106" actId="1076"/>
          <ac:picMkLst>
            <pc:docMk/>
            <pc:sldMk cId="2577748838" sldId="359"/>
            <ac:picMk id="4" creationId="{5E26BF09-988C-495A-A190-D7AED5AC5837}"/>
          </ac:picMkLst>
        </pc:picChg>
      </pc:sldChg>
      <pc:sldChg chg="addSp delSp modSp mod">
        <pc:chgData name="Joao Leite" userId="62ebc622-7010-40ea-baee-aa12f1e9b32e" providerId="ADAL" clId="{9E63098D-E14C-4B0B-984F-92C681A14C06}" dt="2021-11-09T15:43:21.214" v="522" actId="113"/>
        <pc:sldMkLst>
          <pc:docMk/>
          <pc:sldMk cId="234255686" sldId="366"/>
        </pc:sldMkLst>
        <pc:spChg chg="mod">
          <ac:chgData name="Joao Leite" userId="62ebc622-7010-40ea-baee-aa12f1e9b32e" providerId="ADAL" clId="{9E63098D-E14C-4B0B-984F-92C681A14C06}" dt="2021-11-09T15:43:21.214" v="522" actId="113"/>
          <ac:spMkLst>
            <pc:docMk/>
            <pc:sldMk cId="234255686" sldId="366"/>
            <ac:spMk id="2" creationId="{00000000-0000-0000-0000-000000000000}"/>
          </ac:spMkLst>
        </pc:spChg>
        <pc:spChg chg="del">
          <ac:chgData name="Joao Leite" userId="62ebc622-7010-40ea-baee-aa12f1e9b32e" providerId="ADAL" clId="{9E63098D-E14C-4B0B-984F-92C681A14C06}" dt="2021-11-09T15:29:25.683" v="361"/>
          <ac:spMkLst>
            <pc:docMk/>
            <pc:sldMk cId="234255686" sldId="366"/>
            <ac:spMk id="3" creationId="{00000000-0000-0000-0000-000000000000}"/>
          </ac:spMkLst>
        </pc:spChg>
        <pc:spChg chg="del mod">
          <ac:chgData name="Joao Leite" userId="62ebc622-7010-40ea-baee-aa12f1e9b32e" providerId="ADAL" clId="{9E63098D-E14C-4B0B-984F-92C681A14C06}" dt="2021-11-09T15:29:37.386" v="368"/>
          <ac:spMkLst>
            <pc:docMk/>
            <pc:sldMk cId="234255686" sldId="366"/>
            <ac:spMk id="4" creationId="{00000000-0000-0000-0000-000000000000}"/>
          </ac:spMkLst>
        </pc:spChg>
        <pc:spChg chg="mod">
          <ac:chgData name="Joao Leite" userId="62ebc622-7010-40ea-baee-aa12f1e9b32e" providerId="ADAL" clId="{9E63098D-E14C-4B0B-984F-92C681A14C06}" dt="2021-11-09T15:29:02.681" v="358" actId="14100"/>
          <ac:spMkLst>
            <pc:docMk/>
            <pc:sldMk cId="234255686" sldId="366"/>
            <ac:spMk id="5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29:46.028" v="372" actId="14100"/>
          <ac:picMkLst>
            <pc:docMk/>
            <pc:sldMk cId="234255686" sldId="366"/>
            <ac:picMk id="7" creationId="{AB561FE4-66AD-4210-A402-70EAAC4DF971}"/>
          </ac:picMkLst>
        </pc:picChg>
      </pc:sldChg>
      <pc:sldChg chg="new del">
        <pc:chgData name="Joao Leite" userId="62ebc622-7010-40ea-baee-aa12f1e9b32e" providerId="ADAL" clId="{9E63098D-E14C-4B0B-984F-92C681A14C06}" dt="2021-11-09T15:32:31.656" v="394" actId="47"/>
        <pc:sldMkLst>
          <pc:docMk/>
          <pc:sldMk cId="178025416" sldId="367"/>
        </pc:sldMkLst>
      </pc:sldChg>
      <pc:sldChg chg="addSp modSp add mod">
        <pc:chgData name="Joao Leite" userId="62ebc622-7010-40ea-baee-aa12f1e9b32e" providerId="ADAL" clId="{9E63098D-E14C-4B0B-984F-92C681A14C06}" dt="2021-11-09T15:43:16.288" v="521" actId="113"/>
        <pc:sldMkLst>
          <pc:docMk/>
          <pc:sldMk cId="2011835128" sldId="367"/>
        </pc:sldMkLst>
        <pc:spChg chg="mod">
          <ac:chgData name="Joao Leite" userId="62ebc622-7010-40ea-baee-aa12f1e9b32e" providerId="ADAL" clId="{9E63098D-E14C-4B0B-984F-92C681A14C06}" dt="2021-11-09T15:43:16.288" v="521" actId="113"/>
          <ac:spMkLst>
            <pc:docMk/>
            <pc:sldMk cId="2011835128" sldId="367"/>
            <ac:spMk id="2" creationId="{00000000-0000-0000-0000-000000000000}"/>
          </ac:spMkLst>
        </pc:spChg>
        <pc:spChg chg="add mod">
          <ac:chgData name="Joao Leite" userId="62ebc622-7010-40ea-baee-aa12f1e9b32e" providerId="ADAL" clId="{9E63098D-E14C-4B0B-984F-92C681A14C06}" dt="2021-11-09T15:42:24.893" v="520" actId="113"/>
          <ac:spMkLst>
            <pc:docMk/>
            <pc:sldMk cId="2011835128" sldId="367"/>
            <ac:spMk id="3" creationId="{173432EA-436D-4532-8962-BAE3E93690F4}"/>
          </ac:spMkLst>
        </pc:spChg>
      </pc:sldChg>
      <pc:sldChg chg="addSp modSp add mod ord">
        <pc:chgData name="Joao Leite" userId="62ebc622-7010-40ea-baee-aa12f1e9b32e" providerId="ADAL" clId="{9E63098D-E14C-4B0B-984F-92C681A14C06}" dt="2021-11-09T15:48:54.997" v="561" actId="14100"/>
        <pc:sldMkLst>
          <pc:docMk/>
          <pc:sldMk cId="2234282903" sldId="368"/>
        </pc:sldMkLst>
        <pc:spChg chg="mod">
          <ac:chgData name="Joao Leite" userId="62ebc622-7010-40ea-baee-aa12f1e9b32e" providerId="ADAL" clId="{9E63098D-E14C-4B0B-984F-92C681A14C06}" dt="2021-11-09T15:44:11.243" v="539" actId="1076"/>
          <ac:spMkLst>
            <pc:docMk/>
            <pc:sldMk cId="2234282903" sldId="368"/>
            <ac:spMk id="2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48:54.997" v="561" actId="14100"/>
          <ac:picMkLst>
            <pc:docMk/>
            <pc:sldMk cId="2234282903" sldId="368"/>
            <ac:picMk id="4" creationId="{007F2F5E-DDA4-4C5C-924D-C49CF780EEA5}"/>
          </ac:picMkLst>
        </pc:picChg>
        <pc:picChg chg="add mod">
          <ac:chgData name="Joao Leite" userId="62ebc622-7010-40ea-baee-aa12f1e9b32e" providerId="ADAL" clId="{9E63098D-E14C-4B0B-984F-92C681A14C06}" dt="2021-11-09T15:48:53.452" v="560" actId="14100"/>
          <ac:picMkLst>
            <pc:docMk/>
            <pc:sldMk cId="2234282903" sldId="368"/>
            <ac:picMk id="8" creationId="{242F00EC-88A3-43E7-B078-9F2A6DD02E9F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5:49:54.757" v="567" actId="1076"/>
        <pc:sldMkLst>
          <pc:docMk/>
          <pc:sldMk cId="2742379995" sldId="369"/>
        </pc:sldMkLst>
        <pc:picChg chg="del">
          <ac:chgData name="Joao Leite" userId="62ebc622-7010-40ea-baee-aa12f1e9b32e" providerId="ADAL" clId="{9E63098D-E14C-4B0B-984F-92C681A14C06}" dt="2021-11-09T15:49:37.334" v="564" actId="478"/>
          <ac:picMkLst>
            <pc:docMk/>
            <pc:sldMk cId="2742379995" sldId="369"/>
            <ac:picMk id="4" creationId="{007F2F5E-DDA4-4C5C-924D-C49CF780EEA5}"/>
          </ac:picMkLst>
        </pc:picChg>
        <pc:picChg chg="add mod">
          <ac:chgData name="Joao Leite" userId="62ebc622-7010-40ea-baee-aa12f1e9b32e" providerId="ADAL" clId="{9E63098D-E14C-4B0B-984F-92C681A14C06}" dt="2021-11-09T15:49:54.757" v="567" actId="1076"/>
          <ac:picMkLst>
            <pc:docMk/>
            <pc:sldMk cId="2742379995" sldId="369"/>
            <ac:picMk id="6" creationId="{C17E2FEB-3B81-458C-95A8-E952BF5631D3}"/>
          </ac:picMkLst>
        </pc:picChg>
        <pc:picChg chg="del">
          <ac:chgData name="Joao Leite" userId="62ebc622-7010-40ea-baee-aa12f1e9b32e" providerId="ADAL" clId="{9E63098D-E14C-4B0B-984F-92C681A14C06}" dt="2021-11-09T15:49:36.904" v="563" actId="478"/>
          <ac:picMkLst>
            <pc:docMk/>
            <pc:sldMk cId="2742379995" sldId="369"/>
            <ac:picMk id="8" creationId="{242F00EC-88A3-43E7-B078-9F2A6DD02E9F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5:58:16.268" v="578"/>
        <pc:sldMkLst>
          <pc:docMk/>
          <pc:sldMk cId="441869412" sldId="370"/>
        </pc:sldMkLst>
        <pc:picChg chg="add mod">
          <ac:chgData name="Joao Leite" userId="62ebc622-7010-40ea-baee-aa12f1e9b32e" providerId="ADAL" clId="{9E63098D-E14C-4B0B-984F-92C681A14C06}" dt="2021-11-09T15:56:24.438" v="576" actId="1076"/>
          <ac:picMkLst>
            <pc:docMk/>
            <pc:sldMk cId="441869412" sldId="370"/>
            <ac:picMk id="4" creationId="{D182063E-84A5-45A2-846A-132503468AED}"/>
          </ac:picMkLst>
        </pc:picChg>
        <pc:picChg chg="del">
          <ac:chgData name="Joao Leite" userId="62ebc622-7010-40ea-baee-aa12f1e9b32e" providerId="ADAL" clId="{9E63098D-E14C-4B0B-984F-92C681A14C06}" dt="2021-11-09T15:55:08.598" v="569" actId="478"/>
          <ac:picMkLst>
            <pc:docMk/>
            <pc:sldMk cId="441869412" sldId="370"/>
            <ac:picMk id="6" creationId="{C17E2FEB-3B81-458C-95A8-E952BF5631D3}"/>
          </ac:picMkLst>
        </pc:picChg>
      </pc:sldChg>
      <pc:sldChg chg="addSp delSp modSp add del mod">
        <pc:chgData name="Joao Leite" userId="62ebc622-7010-40ea-baee-aa12f1e9b32e" providerId="ADAL" clId="{9E63098D-E14C-4B0B-984F-92C681A14C06}" dt="2021-11-09T16:01:32.877" v="613" actId="47"/>
        <pc:sldMkLst>
          <pc:docMk/>
          <pc:sldMk cId="391547336" sldId="371"/>
        </pc:sldMkLst>
        <pc:spChg chg="mod">
          <ac:chgData name="Joao Leite" userId="62ebc622-7010-40ea-baee-aa12f1e9b32e" providerId="ADAL" clId="{9E63098D-E14C-4B0B-984F-92C681A14C06}" dt="2021-11-09T15:58:37.309" v="588" actId="20577"/>
          <ac:spMkLst>
            <pc:docMk/>
            <pc:sldMk cId="391547336" sldId="371"/>
            <ac:spMk id="2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59:45.555" v="594" actId="14100"/>
          <ac:picMkLst>
            <pc:docMk/>
            <pc:sldMk cId="391547336" sldId="371"/>
            <ac:picMk id="4" creationId="{AF884267-D771-437D-B3E7-258BCCAACB89}"/>
          </ac:picMkLst>
        </pc:picChg>
        <pc:picChg chg="del">
          <ac:chgData name="Joao Leite" userId="62ebc622-7010-40ea-baee-aa12f1e9b32e" providerId="ADAL" clId="{9E63098D-E14C-4B0B-984F-92C681A14C06}" dt="2021-11-09T15:58:42.006" v="589" actId="478"/>
          <ac:picMkLst>
            <pc:docMk/>
            <pc:sldMk cId="391547336" sldId="371"/>
            <ac:picMk id="6" creationId="{C17E2FEB-3B81-458C-95A8-E952BF5631D3}"/>
          </ac:picMkLst>
        </pc:picChg>
      </pc:sldChg>
      <pc:sldChg chg="add del">
        <pc:chgData name="Joao Leite" userId="62ebc622-7010-40ea-baee-aa12f1e9b32e" providerId="ADAL" clId="{9E63098D-E14C-4B0B-984F-92C681A14C06}" dt="2021-11-09T16:00:03.452" v="596" actId="47"/>
        <pc:sldMkLst>
          <pc:docMk/>
          <pc:sldMk cId="1759191859" sldId="372"/>
        </pc:sldMkLst>
      </pc:sldChg>
      <pc:sldChg chg="addSp modSp add mod">
        <pc:chgData name="Joao Leite" userId="62ebc622-7010-40ea-baee-aa12f1e9b32e" providerId="ADAL" clId="{9E63098D-E14C-4B0B-984F-92C681A14C06}" dt="2021-11-09T16:01:12.640" v="612" actId="14100"/>
        <pc:sldMkLst>
          <pc:docMk/>
          <pc:sldMk cId="3567066803" sldId="372"/>
        </pc:sldMkLst>
        <pc:picChg chg="mod">
          <ac:chgData name="Joao Leite" userId="62ebc622-7010-40ea-baee-aa12f1e9b32e" providerId="ADAL" clId="{9E63098D-E14C-4B0B-984F-92C681A14C06}" dt="2021-11-09T16:01:12.640" v="612" actId="14100"/>
          <ac:picMkLst>
            <pc:docMk/>
            <pc:sldMk cId="3567066803" sldId="372"/>
            <ac:picMk id="4" creationId="{AF884267-D771-437D-B3E7-258BCCAACB89}"/>
          </ac:picMkLst>
        </pc:picChg>
        <pc:picChg chg="add mod">
          <ac:chgData name="Joao Leite" userId="62ebc622-7010-40ea-baee-aa12f1e9b32e" providerId="ADAL" clId="{9E63098D-E14C-4B0B-984F-92C681A14C06}" dt="2021-11-09T16:01:07.378" v="610" actId="14100"/>
          <ac:picMkLst>
            <pc:docMk/>
            <pc:sldMk cId="3567066803" sldId="372"/>
            <ac:picMk id="6" creationId="{04674BAA-BB4D-4BEC-A26C-D77254A247BE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6:05:19.519" v="627" actId="14100"/>
        <pc:sldMkLst>
          <pc:docMk/>
          <pc:sldMk cId="1812708870" sldId="373"/>
        </pc:sldMkLst>
        <pc:picChg chg="del">
          <ac:chgData name="Joao Leite" userId="62ebc622-7010-40ea-baee-aa12f1e9b32e" providerId="ADAL" clId="{9E63098D-E14C-4B0B-984F-92C681A14C06}" dt="2021-11-09T16:04:43.149" v="615" actId="478"/>
          <ac:picMkLst>
            <pc:docMk/>
            <pc:sldMk cId="1812708870" sldId="373"/>
            <ac:picMk id="4" creationId="{AF884267-D771-437D-B3E7-258BCCAACB89}"/>
          </ac:picMkLst>
        </pc:picChg>
        <pc:picChg chg="del">
          <ac:chgData name="Joao Leite" userId="62ebc622-7010-40ea-baee-aa12f1e9b32e" providerId="ADAL" clId="{9E63098D-E14C-4B0B-984F-92C681A14C06}" dt="2021-11-09T16:04:43.653" v="616" actId="478"/>
          <ac:picMkLst>
            <pc:docMk/>
            <pc:sldMk cId="1812708870" sldId="373"/>
            <ac:picMk id="6" creationId="{04674BAA-BB4D-4BEC-A26C-D77254A247BE}"/>
          </ac:picMkLst>
        </pc:picChg>
        <pc:picChg chg="add mod">
          <ac:chgData name="Joao Leite" userId="62ebc622-7010-40ea-baee-aa12f1e9b32e" providerId="ADAL" clId="{9E63098D-E14C-4B0B-984F-92C681A14C06}" dt="2021-11-09T16:05:00.005" v="621" actId="14100"/>
          <ac:picMkLst>
            <pc:docMk/>
            <pc:sldMk cId="1812708870" sldId="373"/>
            <ac:picMk id="8" creationId="{AA9AC37E-A30B-471F-A31F-796D212420B1}"/>
          </ac:picMkLst>
        </pc:picChg>
        <pc:picChg chg="add mod">
          <ac:chgData name="Joao Leite" userId="62ebc622-7010-40ea-baee-aa12f1e9b32e" providerId="ADAL" clId="{9E63098D-E14C-4B0B-984F-92C681A14C06}" dt="2021-11-09T16:05:19.519" v="627" actId="14100"/>
          <ac:picMkLst>
            <pc:docMk/>
            <pc:sldMk cId="1812708870" sldId="373"/>
            <ac:picMk id="10" creationId="{40A618CD-05D2-4E1E-8B38-37BAC4AA9085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6:45:43.802" v="663" actId="732"/>
        <pc:sldMkLst>
          <pc:docMk/>
          <pc:sldMk cId="1518455215" sldId="374"/>
        </pc:sldMkLst>
        <pc:spChg chg="mod">
          <ac:chgData name="Joao Leite" userId="62ebc622-7010-40ea-baee-aa12f1e9b32e" providerId="ADAL" clId="{9E63098D-E14C-4B0B-984F-92C681A14C06}" dt="2021-11-09T16:06:40.190" v="653" actId="20577"/>
          <ac:spMkLst>
            <pc:docMk/>
            <pc:sldMk cId="1518455215" sldId="374"/>
            <ac:spMk id="2" creationId="{00000000-0000-0000-0000-000000000000}"/>
          </ac:spMkLst>
        </pc:spChg>
        <pc:picChg chg="add mod modCrop">
          <ac:chgData name="Joao Leite" userId="62ebc622-7010-40ea-baee-aa12f1e9b32e" providerId="ADAL" clId="{9E63098D-E14C-4B0B-984F-92C681A14C06}" dt="2021-11-09T16:45:43.802" v="663" actId="732"/>
          <ac:picMkLst>
            <pc:docMk/>
            <pc:sldMk cId="1518455215" sldId="374"/>
            <ac:picMk id="4" creationId="{B410FBF0-580E-4F28-883B-C72C35589A34}"/>
          </ac:picMkLst>
        </pc:picChg>
        <pc:picChg chg="del">
          <ac:chgData name="Joao Leite" userId="62ebc622-7010-40ea-baee-aa12f1e9b32e" providerId="ADAL" clId="{9E63098D-E14C-4B0B-984F-92C681A14C06}" dt="2021-11-09T16:06:55.717" v="654" actId="478"/>
          <ac:picMkLst>
            <pc:docMk/>
            <pc:sldMk cId="1518455215" sldId="374"/>
            <ac:picMk id="6" creationId="{C17E2FEB-3B81-458C-95A8-E952BF5631D3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6:53:22.922" v="688" actId="14100"/>
        <pc:sldMkLst>
          <pc:docMk/>
          <pc:sldMk cId="2605484353" sldId="375"/>
        </pc:sldMkLst>
        <pc:picChg chg="del">
          <ac:chgData name="Joao Leite" userId="62ebc622-7010-40ea-baee-aa12f1e9b32e" providerId="ADAL" clId="{9E63098D-E14C-4B0B-984F-92C681A14C06}" dt="2021-11-09T16:46:58.755" v="665" actId="478"/>
          <ac:picMkLst>
            <pc:docMk/>
            <pc:sldMk cId="2605484353" sldId="375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6:47:49.699" v="670" actId="14100"/>
          <ac:picMkLst>
            <pc:docMk/>
            <pc:sldMk cId="2605484353" sldId="375"/>
            <ac:picMk id="6" creationId="{084054F6-B69B-456C-A19E-7A56B766AF91}"/>
          </ac:picMkLst>
        </pc:picChg>
        <pc:picChg chg="add del mod modCrop">
          <ac:chgData name="Joao Leite" userId="62ebc622-7010-40ea-baee-aa12f1e9b32e" providerId="ADAL" clId="{9E63098D-E14C-4B0B-984F-92C681A14C06}" dt="2021-11-09T16:52:47.986" v="679" actId="478"/>
          <ac:picMkLst>
            <pc:docMk/>
            <pc:sldMk cId="2605484353" sldId="375"/>
            <ac:picMk id="9" creationId="{0F8EB9DE-1B26-4023-B65C-D3DD3D56C44D}"/>
          </ac:picMkLst>
        </pc:picChg>
        <pc:picChg chg="add mod">
          <ac:chgData name="Joao Leite" userId="62ebc622-7010-40ea-baee-aa12f1e9b32e" providerId="ADAL" clId="{9E63098D-E14C-4B0B-984F-92C681A14C06}" dt="2021-11-09T16:53:22.922" v="688" actId="14100"/>
          <ac:picMkLst>
            <pc:docMk/>
            <pc:sldMk cId="2605484353" sldId="375"/>
            <ac:picMk id="11" creationId="{F3C45A27-FACA-4AC2-ACD9-B7473B90CD52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7:41:36.647" v="1000" actId="14100"/>
        <pc:sldMkLst>
          <pc:docMk/>
          <pc:sldMk cId="3089007282" sldId="376"/>
        </pc:sldMkLst>
        <pc:spChg chg="mod">
          <ac:chgData name="Joao Leite" userId="62ebc622-7010-40ea-baee-aa12f1e9b32e" providerId="ADAL" clId="{9E63098D-E14C-4B0B-984F-92C681A14C06}" dt="2021-11-09T16:55:15.648" v="698" actId="20577"/>
          <ac:spMkLst>
            <pc:docMk/>
            <pc:sldMk cId="3089007282" sldId="376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5:17.386" v="699" actId="478"/>
          <ac:picMkLst>
            <pc:docMk/>
            <pc:sldMk cId="3089007282" sldId="376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41:36.647" v="1000" actId="14100"/>
          <ac:picMkLst>
            <pc:docMk/>
            <pc:sldMk cId="3089007282" sldId="376"/>
            <ac:picMk id="6" creationId="{01DE8CE4-A5B0-40B4-ADCD-D201AAA470C7}"/>
          </ac:picMkLst>
        </pc:picChg>
        <pc:picChg chg="add mod">
          <ac:chgData name="Joao Leite" userId="62ebc622-7010-40ea-baee-aa12f1e9b32e" providerId="ADAL" clId="{9E63098D-E14C-4B0B-984F-92C681A14C06}" dt="2021-11-09T17:41:34.783" v="999" actId="14100"/>
          <ac:picMkLst>
            <pc:docMk/>
            <pc:sldMk cId="3089007282" sldId="376"/>
            <ac:picMk id="9" creationId="{CA5F5FA9-9EFF-4AB9-AED1-EFF6D4FE4CED}"/>
          </ac:picMkLst>
        </pc:picChg>
      </pc:sldChg>
      <pc:sldChg chg="add del">
        <pc:chgData name="Joao Leite" userId="62ebc622-7010-40ea-baee-aa12f1e9b32e" providerId="ADAL" clId="{9E63098D-E14C-4B0B-984F-92C681A14C06}" dt="2021-11-09T16:55:09.218" v="690" actId="47"/>
        <pc:sldMkLst>
          <pc:docMk/>
          <pc:sldMk cId="3494760827" sldId="376"/>
        </pc:sldMkLst>
      </pc:sldChg>
      <pc:sldChg chg="addSp delSp modSp add mod">
        <pc:chgData name="Joao Leite" userId="62ebc622-7010-40ea-baee-aa12f1e9b32e" providerId="ADAL" clId="{9E63098D-E14C-4B0B-984F-92C681A14C06}" dt="2021-11-09T17:38:30.769" v="998" actId="14100"/>
        <pc:sldMkLst>
          <pc:docMk/>
          <pc:sldMk cId="561260409" sldId="377"/>
        </pc:sldMkLst>
        <pc:spChg chg="mod">
          <ac:chgData name="Joao Leite" userId="62ebc622-7010-40ea-baee-aa12f1e9b32e" providerId="ADAL" clId="{9E63098D-E14C-4B0B-984F-92C681A14C06}" dt="2021-11-09T16:56:42.346" v="726" actId="20577"/>
          <ac:spMkLst>
            <pc:docMk/>
            <pc:sldMk cId="561260409" sldId="377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6:44.769" v="727" actId="478"/>
          <ac:picMkLst>
            <pc:docMk/>
            <pc:sldMk cId="561260409" sldId="377"/>
            <ac:picMk id="4" creationId="{B410FBF0-580E-4F28-883B-C72C35589A34}"/>
          </ac:picMkLst>
        </pc:picChg>
        <pc:picChg chg="add del mod modCrop">
          <ac:chgData name="Joao Leite" userId="62ebc622-7010-40ea-baee-aa12f1e9b32e" providerId="ADAL" clId="{9E63098D-E14C-4B0B-984F-92C681A14C06}" dt="2021-11-09T17:38:14.064" v="989" actId="478"/>
          <ac:picMkLst>
            <pc:docMk/>
            <pc:sldMk cId="561260409" sldId="377"/>
            <ac:picMk id="6" creationId="{22AB8AFA-81BB-4A31-A1CA-29AA9DFD8D4A}"/>
          </ac:picMkLst>
        </pc:picChg>
        <pc:picChg chg="add mod">
          <ac:chgData name="Joao Leite" userId="62ebc622-7010-40ea-baee-aa12f1e9b32e" providerId="ADAL" clId="{9E63098D-E14C-4B0B-984F-92C681A14C06}" dt="2021-11-09T17:38:30.769" v="998" actId="14100"/>
          <ac:picMkLst>
            <pc:docMk/>
            <pc:sldMk cId="561260409" sldId="377"/>
            <ac:picMk id="9" creationId="{07110D9E-3603-40B8-A522-31255B2F273C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7:04.185" v="826" actId="14100"/>
        <pc:sldMkLst>
          <pc:docMk/>
          <pc:sldMk cId="1458456106" sldId="378"/>
        </pc:sldMkLst>
        <pc:spChg chg="mod">
          <ac:chgData name="Joao Leite" userId="62ebc622-7010-40ea-baee-aa12f1e9b32e" providerId="ADAL" clId="{9E63098D-E14C-4B0B-984F-92C681A14C06}" dt="2021-11-09T16:58:55.290" v="747" actId="20577"/>
          <ac:spMkLst>
            <pc:docMk/>
            <pc:sldMk cId="1458456106" sldId="378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9:39.761" v="756" actId="478"/>
          <ac:picMkLst>
            <pc:docMk/>
            <pc:sldMk cId="1458456106" sldId="378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7:04.185" v="826" actId="14100"/>
          <ac:picMkLst>
            <pc:docMk/>
            <pc:sldMk cId="1458456106" sldId="378"/>
            <ac:picMk id="6" creationId="{F55486F9-A72A-4690-855F-BD6CFAFDB9FF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1:35.858" v="786" actId="14100"/>
        <pc:sldMkLst>
          <pc:docMk/>
          <pc:sldMk cId="2502739217" sldId="379"/>
        </pc:sldMkLst>
        <pc:spChg chg="mod">
          <ac:chgData name="Joao Leite" userId="62ebc622-7010-40ea-baee-aa12f1e9b32e" providerId="ADAL" clId="{9E63098D-E14C-4B0B-984F-92C681A14C06}" dt="2021-11-09T17:01:03.353" v="770" actId="20577"/>
          <ac:spMkLst>
            <pc:docMk/>
            <pc:sldMk cId="2502739217" sldId="379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1:06.914" v="771" actId="478"/>
          <ac:picMkLst>
            <pc:docMk/>
            <pc:sldMk cId="2502739217" sldId="379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1:22.271" v="779" actId="14100"/>
          <ac:picMkLst>
            <pc:docMk/>
            <pc:sldMk cId="2502739217" sldId="379"/>
            <ac:picMk id="6" creationId="{6AE03B8D-283D-4C0B-AA7B-4490397A395C}"/>
          </ac:picMkLst>
        </pc:picChg>
        <pc:picChg chg="add mod">
          <ac:chgData name="Joao Leite" userId="62ebc622-7010-40ea-baee-aa12f1e9b32e" providerId="ADAL" clId="{9E63098D-E14C-4B0B-984F-92C681A14C06}" dt="2021-11-09T17:01:35.858" v="786" actId="14100"/>
          <ac:picMkLst>
            <pc:docMk/>
            <pc:sldMk cId="2502739217" sldId="379"/>
            <ac:picMk id="9" creationId="{50CE9DB4-339B-48C9-9EB5-FE7A8502D08C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4:16.517" v="825" actId="14100"/>
        <pc:sldMkLst>
          <pc:docMk/>
          <pc:sldMk cId="1963995248" sldId="380"/>
        </pc:sldMkLst>
        <pc:spChg chg="mod">
          <ac:chgData name="Joao Leite" userId="62ebc622-7010-40ea-baee-aa12f1e9b32e" providerId="ADAL" clId="{9E63098D-E14C-4B0B-984F-92C681A14C06}" dt="2021-11-09T17:02:00.753" v="801" actId="20577"/>
          <ac:spMkLst>
            <pc:docMk/>
            <pc:sldMk cId="1963995248" sldId="380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2:02.379" v="802" actId="478"/>
          <ac:picMkLst>
            <pc:docMk/>
            <pc:sldMk cId="1963995248" sldId="380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4:10.580" v="823" actId="14100"/>
          <ac:picMkLst>
            <pc:docMk/>
            <pc:sldMk cId="1963995248" sldId="380"/>
            <ac:picMk id="6" creationId="{B1D94FA4-1D44-44D4-90CA-69A2D4C2ACED}"/>
          </ac:picMkLst>
        </pc:picChg>
        <pc:picChg chg="add mod">
          <ac:chgData name="Joao Leite" userId="62ebc622-7010-40ea-baee-aa12f1e9b32e" providerId="ADAL" clId="{9E63098D-E14C-4B0B-984F-92C681A14C06}" dt="2021-11-09T17:04:16.517" v="825" actId="14100"/>
          <ac:picMkLst>
            <pc:docMk/>
            <pc:sldMk cId="1963995248" sldId="380"/>
            <ac:picMk id="9" creationId="{6B51E907-63DB-410D-BD8C-90072E5A5BA4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25:54.706" v="900" actId="1076"/>
        <pc:sldMkLst>
          <pc:docMk/>
          <pc:sldMk cId="2305998904" sldId="381"/>
        </pc:sldMkLst>
        <pc:spChg chg="mod">
          <ac:chgData name="Joao Leite" userId="62ebc622-7010-40ea-baee-aa12f1e9b32e" providerId="ADAL" clId="{9E63098D-E14C-4B0B-984F-92C681A14C06}" dt="2021-11-09T17:08:28.657" v="852" actId="20577"/>
          <ac:spMkLst>
            <pc:docMk/>
            <pc:sldMk cId="2305998904" sldId="381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8:30.697" v="853" actId="478"/>
          <ac:picMkLst>
            <pc:docMk/>
            <pc:sldMk cId="2305998904" sldId="381"/>
            <ac:picMk id="4" creationId="{B410FBF0-580E-4F28-883B-C72C35589A34}"/>
          </ac:picMkLst>
        </pc:picChg>
        <pc:picChg chg="add del mod modCrop">
          <ac:chgData name="Joao Leite" userId="62ebc622-7010-40ea-baee-aa12f1e9b32e" providerId="ADAL" clId="{9E63098D-E14C-4B0B-984F-92C681A14C06}" dt="2021-11-09T17:09:42.137" v="859" actId="478"/>
          <ac:picMkLst>
            <pc:docMk/>
            <pc:sldMk cId="2305998904" sldId="381"/>
            <ac:picMk id="6" creationId="{4B51A7D6-EE25-4B4F-9B5A-8267C016431A}"/>
          </ac:picMkLst>
        </pc:picChg>
        <pc:picChg chg="mod">
          <ac:chgData name="Joao Leite" userId="62ebc622-7010-40ea-baee-aa12f1e9b32e" providerId="ADAL" clId="{9E63098D-E14C-4B0B-984F-92C681A14C06}" dt="2021-11-09T17:25:54.706" v="900" actId="1076"/>
          <ac:picMkLst>
            <pc:docMk/>
            <pc:sldMk cId="2305998904" sldId="381"/>
            <ac:picMk id="7" creationId="{AB561FE4-66AD-4210-A402-70EAAC4DF971}"/>
          </ac:picMkLst>
        </pc:picChg>
        <pc:picChg chg="add mod">
          <ac:chgData name="Joao Leite" userId="62ebc622-7010-40ea-baee-aa12f1e9b32e" providerId="ADAL" clId="{9E63098D-E14C-4B0B-984F-92C681A14C06}" dt="2021-11-09T17:10:43.426" v="870" actId="1076"/>
          <ac:picMkLst>
            <pc:docMk/>
            <pc:sldMk cId="2305998904" sldId="381"/>
            <ac:picMk id="9" creationId="{4088613D-9D4D-4E72-A85F-49ED06139E83}"/>
          </ac:picMkLst>
        </pc:picChg>
        <pc:picChg chg="add mod">
          <ac:chgData name="Joao Leite" userId="62ebc622-7010-40ea-baee-aa12f1e9b32e" providerId="ADAL" clId="{9E63098D-E14C-4B0B-984F-92C681A14C06}" dt="2021-11-09T17:20:19.534" v="899" actId="1076"/>
          <ac:picMkLst>
            <pc:docMk/>
            <pc:sldMk cId="2305998904" sldId="381"/>
            <ac:picMk id="11" creationId="{B014776F-561E-4B79-AAA5-8AF9E74C5DF2}"/>
          </ac:picMkLst>
        </pc:picChg>
        <pc:picChg chg="add del mod">
          <ac:chgData name="Joao Leite" userId="62ebc622-7010-40ea-baee-aa12f1e9b32e" providerId="ADAL" clId="{9E63098D-E14C-4B0B-984F-92C681A14C06}" dt="2021-11-09T17:14:00.697" v="883" actId="478"/>
          <ac:picMkLst>
            <pc:docMk/>
            <pc:sldMk cId="2305998904" sldId="381"/>
            <ac:picMk id="13" creationId="{264BC20E-7E3D-43FF-BF69-1EC9CF2250E0}"/>
          </ac:picMkLst>
        </pc:picChg>
        <pc:picChg chg="add del mod modCrop">
          <ac:chgData name="Joao Leite" userId="62ebc622-7010-40ea-baee-aa12f1e9b32e" providerId="ADAL" clId="{9E63098D-E14C-4B0B-984F-92C681A14C06}" dt="2021-11-09T17:19:27.337" v="890" actId="478"/>
          <ac:picMkLst>
            <pc:docMk/>
            <pc:sldMk cId="2305998904" sldId="381"/>
            <ac:picMk id="15" creationId="{3E6C6718-ED87-49FC-952C-6E8F4B1C6F25}"/>
          </ac:picMkLst>
        </pc:picChg>
        <pc:picChg chg="add mod">
          <ac:chgData name="Joao Leite" userId="62ebc622-7010-40ea-baee-aa12f1e9b32e" providerId="ADAL" clId="{9E63098D-E14C-4B0B-984F-92C681A14C06}" dt="2021-11-09T17:20:18.510" v="898" actId="1076"/>
          <ac:picMkLst>
            <pc:docMk/>
            <pc:sldMk cId="2305998904" sldId="381"/>
            <ac:picMk id="17" creationId="{B81FF790-2083-44D1-AFE5-D0FDF5D114BA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35:34.309" v="988" actId="1076"/>
        <pc:sldMkLst>
          <pc:docMk/>
          <pc:sldMk cId="1958252528" sldId="382"/>
        </pc:sldMkLst>
        <pc:picChg chg="add mod">
          <ac:chgData name="Joao Leite" userId="62ebc622-7010-40ea-baee-aa12f1e9b32e" providerId="ADAL" clId="{9E63098D-E14C-4B0B-984F-92C681A14C06}" dt="2021-11-09T17:35:32.227" v="987" actId="1076"/>
          <ac:picMkLst>
            <pc:docMk/>
            <pc:sldMk cId="1958252528" sldId="382"/>
            <ac:picMk id="4" creationId="{19777056-AE50-4DA2-8FBB-08BF26B4E6B6}"/>
          </ac:picMkLst>
        </pc:picChg>
        <pc:picChg chg="add del mod">
          <ac:chgData name="Joao Leite" userId="62ebc622-7010-40ea-baee-aa12f1e9b32e" providerId="ADAL" clId="{9E63098D-E14C-4B0B-984F-92C681A14C06}" dt="2021-11-09T17:31:07.065" v="957" actId="478"/>
          <ac:picMkLst>
            <pc:docMk/>
            <pc:sldMk cId="1958252528" sldId="382"/>
            <ac:picMk id="8" creationId="{41D31B8F-838E-4A59-B7A5-57DA7E46C605}"/>
          </ac:picMkLst>
        </pc:picChg>
        <pc:picChg chg="del">
          <ac:chgData name="Joao Leite" userId="62ebc622-7010-40ea-baee-aa12f1e9b32e" providerId="ADAL" clId="{9E63098D-E14C-4B0B-984F-92C681A14C06}" dt="2021-11-09T17:27:06.424" v="904" actId="478"/>
          <ac:picMkLst>
            <pc:docMk/>
            <pc:sldMk cId="1958252528" sldId="382"/>
            <ac:picMk id="9" creationId="{4088613D-9D4D-4E72-A85F-49ED06139E83}"/>
          </ac:picMkLst>
        </pc:picChg>
        <pc:picChg chg="del">
          <ac:chgData name="Joao Leite" userId="62ebc622-7010-40ea-baee-aa12f1e9b32e" providerId="ADAL" clId="{9E63098D-E14C-4B0B-984F-92C681A14C06}" dt="2021-11-09T17:27:07.015" v="905" actId="478"/>
          <ac:picMkLst>
            <pc:docMk/>
            <pc:sldMk cId="1958252528" sldId="382"/>
            <ac:picMk id="11" creationId="{B014776F-561E-4B79-AAA5-8AF9E74C5DF2}"/>
          </ac:picMkLst>
        </pc:picChg>
        <pc:picChg chg="add del mod">
          <ac:chgData name="Joao Leite" userId="62ebc622-7010-40ea-baee-aa12f1e9b32e" providerId="ADAL" clId="{9E63098D-E14C-4B0B-984F-92C681A14C06}" dt="2021-11-09T17:31:46.319" v="960" actId="478"/>
          <ac:picMkLst>
            <pc:docMk/>
            <pc:sldMk cId="1958252528" sldId="382"/>
            <ac:picMk id="12" creationId="{D9376AFF-1FEE-4F89-A955-1C73EDFB8FA3}"/>
          </ac:picMkLst>
        </pc:picChg>
        <pc:picChg chg="add mod modCrop">
          <ac:chgData name="Joao Leite" userId="62ebc622-7010-40ea-baee-aa12f1e9b32e" providerId="ADAL" clId="{9E63098D-E14C-4B0B-984F-92C681A14C06}" dt="2021-11-09T17:35:34.309" v="988" actId="1076"/>
          <ac:picMkLst>
            <pc:docMk/>
            <pc:sldMk cId="1958252528" sldId="382"/>
            <ac:picMk id="14" creationId="{AD377A5A-4E74-4ED9-8CF4-104D0395C62F}"/>
          </ac:picMkLst>
        </pc:picChg>
        <pc:picChg chg="add mod modCrop">
          <ac:chgData name="Joao Leite" userId="62ebc622-7010-40ea-baee-aa12f1e9b32e" providerId="ADAL" clId="{9E63098D-E14C-4B0B-984F-92C681A14C06}" dt="2021-11-09T17:35:22.511" v="985" actId="1076"/>
          <ac:picMkLst>
            <pc:docMk/>
            <pc:sldMk cId="1958252528" sldId="382"/>
            <ac:picMk id="16" creationId="{4CBC9BF3-7A92-4E8C-A779-4289CA02142A}"/>
          </ac:picMkLst>
        </pc:picChg>
        <pc:picChg chg="del">
          <ac:chgData name="Joao Leite" userId="62ebc622-7010-40ea-baee-aa12f1e9b32e" providerId="ADAL" clId="{9E63098D-E14C-4B0B-984F-92C681A14C06}" dt="2021-11-09T17:27:07.680" v="906" actId="478"/>
          <ac:picMkLst>
            <pc:docMk/>
            <pc:sldMk cId="1958252528" sldId="382"/>
            <ac:picMk id="17" creationId="{B81FF790-2083-44D1-AFE5-D0FDF5D114BA}"/>
          </ac:picMkLst>
        </pc:picChg>
      </pc:sldChg>
      <pc:sldChg chg="add del">
        <pc:chgData name="Joao Leite" userId="62ebc622-7010-40ea-baee-aa12f1e9b32e" providerId="ADAL" clId="{9E63098D-E14C-4B0B-984F-92C681A14C06}" dt="2021-11-09T17:27:02.296" v="902" actId="47"/>
        <pc:sldMkLst>
          <pc:docMk/>
          <pc:sldMk cId="3675137577" sldId="382"/>
        </pc:sldMkLst>
      </pc:sldChg>
      <pc:sldChg chg="delSp modSp add mod">
        <pc:chgData name="Joao Leite" userId="62ebc622-7010-40ea-baee-aa12f1e9b32e" providerId="ADAL" clId="{9E63098D-E14C-4B0B-984F-92C681A14C06}" dt="2021-11-09T17:28:53.757" v="951" actId="255"/>
        <pc:sldMkLst>
          <pc:docMk/>
          <pc:sldMk cId="356648495" sldId="383"/>
        </pc:sldMkLst>
        <pc:spChg chg="mod">
          <ac:chgData name="Joao Leite" userId="62ebc622-7010-40ea-baee-aa12f1e9b32e" providerId="ADAL" clId="{9E63098D-E14C-4B0B-984F-92C681A14C06}" dt="2021-11-09T17:28:53.757" v="951" actId="255"/>
          <ac:spMkLst>
            <pc:docMk/>
            <pc:sldMk cId="356648495" sldId="383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28:13.366" v="937" actId="478"/>
          <ac:picMkLst>
            <pc:docMk/>
            <pc:sldMk cId="356648495" sldId="383"/>
            <ac:picMk id="9" creationId="{4088613D-9D4D-4E72-A85F-49ED06139E83}"/>
          </ac:picMkLst>
        </pc:picChg>
        <pc:picChg chg="del">
          <ac:chgData name="Joao Leite" userId="62ebc622-7010-40ea-baee-aa12f1e9b32e" providerId="ADAL" clId="{9E63098D-E14C-4B0B-984F-92C681A14C06}" dt="2021-11-09T17:28:13.847" v="938" actId="478"/>
          <ac:picMkLst>
            <pc:docMk/>
            <pc:sldMk cId="356648495" sldId="383"/>
            <ac:picMk id="11" creationId="{B014776F-561E-4B79-AAA5-8AF9E74C5DF2}"/>
          </ac:picMkLst>
        </pc:picChg>
        <pc:picChg chg="del">
          <ac:chgData name="Joao Leite" userId="62ebc622-7010-40ea-baee-aa12f1e9b32e" providerId="ADAL" clId="{9E63098D-E14C-4B0B-984F-92C681A14C06}" dt="2021-11-09T17:28:14.280" v="939" actId="478"/>
          <ac:picMkLst>
            <pc:docMk/>
            <pc:sldMk cId="356648495" sldId="383"/>
            <ac:picMk id="17" creationId="{B81FF790-2083-44D1-AFE5-D0FDF5D114BA}"/>
          </ac:picMkLst>
        </pc:picChg>
      </pc:sldChg>
    </pc:docChg>
  </pc:docChgLst>
  <pc:docChgLst>
    <pc:chgData name="Joao Leite" userId="62ebc622-7010-40ea-baee-aa12f1e9b32e" providerId="ADAL" clId="{C65567FE-5668-47E5-A139-E65AEF5E5D21}"/>
    <pc:docChg chg="custSel addSld modSld">
      <pc:chgData name="Joao Leite" userId="62ebc622-7010-40ea-baee-aa12f1e9b32e" providerId="ADAL" clId="{C65567FE-5668-47E5-A139-E65AEF5E5D21}" dt="2021-11-11T18:59:20.235" v="71" actId="14100"/>
      <pc:docMkLst>
        <pc:docMk/>
      </pc:docMkLst>
      <pc:sldChg chg="addSp delSp modSp mod">
        <pc:chgData name="Joao Leite" userId="62ebc622-7010-40ea-baee-aa12f1e9b32e" providerId="ADAL" clId="{C65567FE-5668-47E5-A139-E65AEF5E5D21}" dt="2021-11-11T18:40:59.408" v="70" actId="1076"/>
        <pc:sldMkLst>
          <pc:docMk/>
          <pc:sldMk cId="234255686" sldId="366"/>
        </pc:sldMkLst>
        <pc:spChg chg="del">
          <ac:chgData name="Joao Leite" userId="62ebc622-7010-40ea-baee-aa12f1e9b32e" providerId="ADAL" clId="{C65567FE-5668-47E5-A139-E65AEF5E5D21}" dt="2021-11-11T16:46:42.160" v="4" actId="478"/>
          <ac:spMkLst>
            <pc:docMk/>
            <pc:sldMk cId="234255686" sldId="366"/>
            <ac:spMk id="2" creationId="{00000000-0000-0000-0000-000000000000}"/>
          </ac:spMkLst>
        </pc:spChg>
        <pc:spChg chg="add del mod">
          <ac:chgData name="Joao Leite" userId="62ebc622-7010-40ea-baee-aa12f1e9b32e" providerId="ADAL" clId="{C65567FE-5668-47E5-A139-E65AEF5E5D21}" dt="2021-11-11T16:46:51.548" v="10" actId="21"/>
          <ac:spMkLst>
            <pc:docMk/>
            <pc:sldMk cId="234255686" sldId="366"/>
            <ac:spMk id="4" creationId="{B28DCC40-3A09-46B4-9C07-2E6A61A23E3C}"/>
          </ac:spMkLst>
        </pc:spChg>
        <pc:picChg chg="add mod">
          <ac:chgData name="Joao Leite" userId="62ebc622-7010-40ea-baee-aa12f1e9b32e" providerId="ADAL" clId="{C65567FE-5668-47E5-A139-E65AEF5E5D21}" dt="2021-11-11T18:40:59.408" v="70" actId="1076"/>
          <ac:picMkLst>
            <pc:docMk/>
            <pc:sldMk cId="234255686" sldId="366"/>
            <ac:picMk id="8" creationId="{B4FBF7A8-BAAE-408F-B763-133227FDAC02}"/>
          </ac:picMkLst>
        </pc:picChg>
      </pc:sldChg>
      <pc:sldChg chg="modSp mod">
        <pc:chgData name="Joao Leite" userId="62ebc622-7010-40ea-baee-aa12f1e9b32e" providerId="ADAL" clId="{C65567FE-5668-47E5-A139-E65AEF5E5D21}" dt="2021-11-11T17:54:45.844" v="15" actId="14100"/>
        <pc:sldMkLst>
          <pc:docMk/>
          <pc:sldMk cId="441869412" sldId="370"/>
        </pc:sldMkLst>
        <pc:picChg chg="mod">
          <ac:chgData name="Joao Leite" userId="62ebc622-7010-40ea-baee-aa12f1e9b32e" providerId="ADAL" clId="{C65567FE-5668-47E5-A139-E65AEF5E5D21}" dt="2021-11-11T17:54:45.844" v="15" actId="14100"/>
          <ac:picMkLst>
            <pc:docMk/>
            <pc:sldMk cId="441869412" sldId="370"/>
            <ac:picMk id="4" creationId="{D182063E-84A5-45A2-846A-132503468AED}"/>
          </ac:picMkLst>
        </pc:picChg>
      </pc:sldChg>
      <pc:sldChg chg="modSp mod">
        <pc:chgData name="Joao Leite" userId="62ebc622-7010-40ea-baee-aa12f1e9b32e" providerId="ADAL" clId="{C65567FE-5668-47E5-A139-E65AEF5E5D21}" dt="2021-11-11T17:54:23.175" v="14" actId="1076"/>
        <pc:sldMkLst>
          <pc:docMk/>
          <pc:sldMk cId="1518455215" sldId="374"/>
        </pc:sldMkLst>
        <pc:picChg chg="mod">
          <ac:chgData name="Joao Leite" userId="62ebc622-7010-40ea-baee-aa12f1e9b32e" providerId="ADAL" clId="{C65567FE-5668-47E5-A139-E65AEF5E5D21}" dt="2021-11-11T17:54:23.175" v="14" actId="1076"/>
          <ac:picMkLst>
            <pc:docMk/>
            <pc:sldMk cId="1518455215" sldId="374"/>
            <ac:picMk id="4" creationId="{B410FBF0-580E-4F28-883B-C72C35589A34}"/>
          </ac:picMkLst>
        </pc:picChg>
      </pc:sldChg>
      <pc:sldChg chg="modSp mod">
        <pc:chgData name="Joao Leite" userId="62ebc622-7010-40ea-baee-aa12f1e9b32e" providerId="ADAL" clId="{C65567FE-5668-47E5-A139-E65AEF5E5D21}" dt="2021-11-11T16:46:21.120" v="3" actId="14100"/>
        <pc:sldMkLst>
          <pc:docMk/>
          <pc:sldMk cId="561260409" sldId="377"/>
        </pc:sldMkLst>
        <pc:picChg chg="mod">
          <ac:chgData name="Joao Leite" userId="62ebc622-7010-40ea-baee-aa12f1e9b32e" providerId="ADAL" clId="{C65567FE-5668-47E5-A139-E65AEF5E5D21}" dt="2021-11-11T16:46:21.120" v="3" actId="14100"/>
          <ac:picMkLst>
            <pc:docMk/>
            <pc:sldMk cId="561260409" sldId="377"/>
            <ac:picMk id="9" creationId="{07110D9E-3603-40B8-A522-31255B2F273C}"/>
          </ac:picMkLst>
        </pc:picChg>
      </pc:sldChg>
      <pc:sldChg chg="addSp delSp modSp mod">
        <pc:chgData name="Joao Leite" userId="62ebc622-7010-40ea-baee-aa12f1e9b32e" providerId="ADAL" clId="{C65567FE-5668-47E5-A139-E65AEF5E5D21}" dt="2021-11-11T18:38:31.028" v="41" actId="14100"/>
        <pc:sldMkLst>
          <pc:docMk/>
          <pc:sldMk cId="2502739217" sldId="379"/>
        </pc:sldMkLst>
        <pc:picChg chg="add mod">
          <ac:chgData name="Joao Leite" userId="62ebc622-7010-40ea-baee-aa12f1e9b32e" providerId="ADAL" clId="{C65567FE-5668-47E5-A139-E65AEF5E5D21}" dt="2021-11-11T18:38:31.028" v="41" actId="14100"/>
          <ac:picMkLst>
            <pc:docMk/>
            <pc:sldMk cId="2502739217" sldId="379"/>
            <ac:picMk id="4" creationId="{CF69BFE8-1DA7-43B7-8D9B-9C6EB8C1856D}"/>
          </ac:picMkLst>
        </pc:picChg>
        <pc:picChg chg="del">
          <ac:chgData name="Joao Leite" userId="62ebc622-7010-40ea-baee-aa12f1e9b32e" providerId="ADAL" clId="{C65567FE-5668-47E5-A139-E65AEF5E5D21}" dt="2021-11-11T18:37:44.054" v="34" actId="478"/>
          <ac:picMkLst>
            <pc:docMk/>
            <pc:sldMk cId="2502739217" sldId="379"/>
            <ac:picMk id="9" creationId="{50CE9DB4-339B-48C9-9EB5-FE7A8502D08C}"/>
          </ac:picMkLst>
        </pc:picChg>
      </pc:sldChg>
      <pc:sldChg chg="addSp delSp modSp add mod">
        <pc:chgData name="Joao Leite" userId="62ebc622-7010-40ea-baee-aa12f1e9b32e" providerId="ADAL" clId="{C65567FE-5668-47E5-A139-E65AEF5E5D21}" dt="2021-11-11T18:59:20.235" v="71" actId="14100"/>
        <pc:sldMkLst>
          <pc:docMk/>
          <pc:sldMk cId="2304347398" sldId="384"/>
        </pc:sldMkLst>
        <pc:picChg chg="add mod">
          <ac:chgData name="Joao Leite" userId="62ebc622-7010-40ea-baee-aa12f1e9b32e" providerId="ADAL" clId="{C65567FE-5668-47E5-A139-E65AEF5E5D21}" dt="2021-11-11T18:59:20.235" v="71" actId="14100"/>
          <ac:picMkLst>
            <pc:docMk/>
            <pc:sldMk cId="2304347398" sldId="384"/>
            <ac:picMk id="4" creationId="{065D9BE4-F59F-4BEB-8BEF-A48A312F22AB}"/>
          </ac:picMkLst>
        </pc:picChg>
        <pc:picChg chg="del">
          <ac:chgData name="Joao Leite" userId="62ebc622-7010-40ea-baee-aa12f1e9b32e" providerId="ADAL" clId="{C65567FE-5668-47E5-A139-E65AEF5E5D21}" dt="2021-11-11T18:33:44.142" v="17" actId="478"/>
          <ac:picMkLst>
            <pc:docMk/>
            <pc:sldMk cId="2304347398" sldId="384"/>
            <ac:picMk id="6" creationId="{C17E2FEB-3B81-458C-95A8-E952BF5631D3}"/>
          </ac:picMkLst>
        </pc:picChg>
        <pc:picChg chg="add mod">
          <ac:chgData name="Joao Leite" userId="62ebc622-7010-40ea-baee-aa12f1e9b32e" providerId="ADAL" clId="{C65567FE-5668-47E5-A139-E65AEF5E5D21}" dt="2021-11-11T18:35:45.801" v="33" actId="14100"/>
          <ac:picMkLst>
            <pc:docMk/>
            <pc:sldMk cId="2304347398" sldId="384"/>
            <ac:picMk id="9" creationId="{8781D586-3B14-422B-8492-E7CF1EE0AD82}"/>
          </ac:picMkLst>
        </pc:picChg>
      </pc:sldChg>
      <pc:sldChg chg="addSp delSp modSp add mod">
        <pc:chgData name="Joao Leite" userId="62ebc622-7010-40ea-baee-aa12f1e9b32e" providerId="ADAL" clId="{C65567FE-5668-47E5-A139-E65AEF5E5D21}" dt="2021-11-11T18:40:10.708" v="66" actId="20577"/>
        <pc:sldMkLst>
          <pc:docMk/>
          <pc:sldMk cId="4112578878" sldId="385"/>
        </pc:sldMkLst>
        <pc:spChg chg="mod">
          <ac:chgData name="Joao Leite" userId="62ebc622-7010-40ea-baee-aa12f1e9b32e" providerId="ADAL" clId="{C65567FE-5668-47E5-A139-E65AEF5E5D21}" dt="2021-11-11T18:40:10.708" v="66" actId="20577"/>
          <ac:spMkLst>
            <pc:docMk/>
            <pc:sldMk cId="4112578878" sldId="385"/>
            <ac:spMk id="2" creationId="{00000000-0000-0000-0000-000000000000}"/>
          </ac:spMkLst>
        </pc:spChg>
        <pc:picChg chg="del">
          <ac:chgData name="Joao Leite" userId="62ebc622-7010-40ea-baee-aa12f1e9b32e" providerId="ADAL" clId="{C65567FE-5668-47E5-A139-E65AEF5E5D21}" dt="2021-11-11T18:38:51.437" v="43" actId="478"/>
          <ac:picMkLst>
            <pc:docMk/>
            <pc:sldMk cId="4112578878" sldId="385"/>
            <ac:picMk id="4" creationId="{19777056-AE50-4DA2-8FBB-08BF26B4E6B6}"/>
          </ac:picMkLst>
        </pc:picChg>
        <pc:picChg chg="add mod">
          <ac:chgData name="Joao Leite" userId="62ebc622-7010-40ea-baee-aa12f1e9b32e" providerId="ADAL" clId="{C65567FE-5668-47E5-A139-E65AEF5E5D21}" dt="2021-11-11T18:39:57.247" v="48" actId="1076"/>
          <ac:picMkLst>
            <pc:docMk/>
            <pc:sldMk cId="4112578878" sldId="385"/>
            <ac:picMk id="6" creationId="{EEE5F20F-728F-4F5A-9AD6-95AD19545BE2}"/>
          </ac:picMkLst>
        </pc:picChg>
        <pc:picChg chg="del">
          <ac:chgData name="Joao Leite" userId="62ebc622-7010-40ea-baee-aa12f1e9b32e" providerId="ADAL" clId="{C65567FE-5668-47E5-A139-E65AEF5E5D21}" dt="2021-11-11T18:38:51.781" v="44" actId="478"/>
          <ac:picMkLst>
            <pc:docMk/>
            <pc:sldMk cId="4112578878" sldId="385"/>
            <ac:picMk id="14" creationId="{AD377A5A-4E74-4ED9-8CF4-104D0395C62F}"/>
          </ac:picMkLst>
        </pc:picChg>
        <pc:picChg chg="del">
          <ac:chgData name="Joao Leite" userId="62ebc622-7010-40ea-baee-aa12f1e9b32e" providerId="ADAL" clId="{C65567FE-5668-47E5-A139-E65AEF5E5D21}" dt="2021-11-11T18:38:52.213" v="45" actId="478"/>
          <ac:picMkLst>
            <pc:docMk/>
            <pc:sldMk cId="4112578878" sldId="385"/>
            <ac:picMk id="16" creationId="{4CBC9BF3-7A92-4E8C-A779-4289CA0214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482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648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73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95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627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31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09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96136" y="4149080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Porto Sans Light" panose="00000400000000000000" pitchFamily="50" charset="0"/>
              </a:rPr>
              <a:t>Grupo: 3</a:t>
            </a:r>
          </a:p>
          <a:p>
            <a:endParaRPr lang="pt-PT" sz="2000" b="1" dirty="0">
              <a:latin typeface="Porto Sans Light" panose="00000400000000000000" pitchFamily="50" charset="0"/>
            </a:endParaRPr>
          </a:p>
          <a:p>
            <a:r>
              <a:rPr lang="pt-PT" sz="2000" b="1" dirty="0">
                <a:latin typeface="Porto Sans Light" panose="00000400000000000000" pitchFamily="50" charset="0"/>
              </a:rPr>
              <a:t>João Leite Nº 8170556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Rafael Costa Nº 8180246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Célio Macedo Nº 8170358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Bruno Costa Nº 8170110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Rui Soares Nº 8150289</a:t>
            </a: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26BF09-988C-495A-A190-D7AED5AC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77" y="620688"/>
            <a:ext cx="384042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Pagamentos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0FBF0-580E-4F28-883B-C72C35589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/>
          <a:stretch/>
        </p:blipFill>
        <p:spPr>
          <a:xfrm>
            <a:off x="1475656" y="1700808"/>
            <a:ext cx="6192688" cy="41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5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Pagamentos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4054F6-B69B-456C-A19E-7A56B766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" y="1880828"/>
            <a:ext cx="4576611" cy="4077072"/>
          </a:xfrm>
          <a:prstGeom prst="rect">
            <a:avLst/>
          </a:prstGeom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F3C45A27-FACA-4AC2-ACD9-B7473B90C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92" y="1894281"/>
            <a:ext cx="4644008" cy="39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Mapa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DE8CE4-A5B0-40B4-ADCD-D201AAA47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0" y="1700808"/>
            <a:ext cx="4583300" cy="43204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5F5FA9-9EFF-4AB9-AED1-EFF6D4FE4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25" y="1700808"/>
            <a:ext cx="456767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Chat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07110D9E-3603-40B8-A522-31255B2F2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3" y="1700808"/>
            <a:ext cx="533345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Reports</a:t>
            </a:r>
            <a:endParaRPr lang="pt-PT" b="1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F55486F9-A72A-4690-855F-BD6CFAFD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1700808"/>
            <a:ext cx="678274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Reports</a:t>
            </a:r>
            <a:endParaRPr lang="pt-PT" b="1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AE03B8D-283D-4C0B-AA7B-4490397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4572000" cy="4320480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F69BFE8-1DA7-43B7-8D9B-9C6EB8C1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08" y="1700808"/>
            <a:ext cx="458349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Avaliações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B1D94FA4-1D44-44D4-90CA-69A2D4C2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39"/>
            <a:ext cx="4572000" cy="33843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51E907-63DB-410D-BD8C-90072E5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57" y="1988839"/>
            <a:ext cx="4601743" cy="33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Ferramentas a utilizar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88613D-9D4D-4E72-A85F-49ED06139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1900"/>
            <a:ext cx="1738023" cy="1738023"/>
          </a:xfrm>
          <a:prstGeom prst="rect">
            <a:avLst/>
          </a:prstGeom>
        </p:spPr>
      </p:pic>
      <p:pic>
        <p:nvPicPr>
          <p:cNvPr id="11" name="Imagem 10" descr="Uma imagem com texto, arma, soqueira, tesouras&#10;&#10;Descrição gerada automaticamente">
            <a:extLst>
              <a:ext uri="{FF2B5EF4-FFF2-40B4-BE49-F238E27FC236}">
                <a16:creationId xmlns:a16="http://schemas.microsoft.com/office/drawing/2014/main" id="{B014776F-561E-4B79-AAA5-8AF9E74C5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24" y="2304183"/>
            <a:ext cx="2333175" cy="224963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81FF790-2083-44D1-AFE5-D0FDF5D11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45051"/>
            <a:ext cx="1910643" cy="2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Ferramentas a utilizar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777056-AE50-4DA2-8FBB-08BF26B4E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79"/>
            <a:ext cx="3384376" cy="23609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377A5A-4E74-4ED9-8CF4-104D0395C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7" r="17391"/>
          <a:stretch/>
        </p:blipFill>
        <p:spPr>
          <a:xfrm>
            <a:off x="3707904" y="2172608"/>
            <a:ext cx="2232250" cy="27134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BC9BF3-7A92-4E8C-A779-4289CA0214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t="5314" r="11896" b="4181"/>
          <a:stretch/>
        </p:blipFill>
        <p:spPr>
          <a:xfrm>
            <a:off x="6249527" y="2917283"/>
            <a:ext cx="182952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Metodologia  utilizada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E5F20F-728F-4F5A-9AD6-95AD19545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22" y="1916832"/>
            <a:ext cx="3503756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FBF7A8-BAAE-408F-B763-133227FD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42" y="1787204"/>
            <a:ext cx="5472652" cy="32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100" y="3068960"/>
            <a:ext cx="8229600" cy="720080"/>
          </a:xfrm>
        </p:spPr>
        <p:txBody>
          <a:bodyPr>
            <a:noAutofit/>
          </a:bodyPr>
          <a:lstStyle/>
          <a:p>
            <a:r>
              <a:rPr lang="pt-PT" sz="7200" b="1" dirty="0"/>
              <a:t>QUESTÕES?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566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Funcionalidades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3432EA-436D-4532-8962-BAE3E93690F4}"/>
              </a:ext>
            </a:extLst>
          </p:cNvPr>
          <p:cNvSpPr txBox="1"/>
          <p:nvPr/>
        </p:nvSpPr>
        <p:spPr>
          <a:xfrm>
            <a:off x="1187624" y="2060848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Utilizadores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Marcações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Pagamentos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Mapa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Chat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 err="1"/>
              <a:t>Reports</a:t>
            </a:r>
            <a:endParaRPr lang="pt-PT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800" b="1" dirty="0"/>
              <a:t>Avaliações</a:t>
            </a:r>
          </a:p>
        </p:txBody>
      </p:sp>
    </p:spTree>
    <p:extLst>
      <p:ext uri="{BB962C8B-B14F-4D97-AF65-F5344CB8AC3E}">
        <p14:creationId xmlns:p14="http://schemas.microsoft.com/office/powerpoint/2010/main" val="20118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Utilizadores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07F2F5E-DDA4-4C5C-924D-C49CF780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4582372" cy="3816424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242F00EC-88A3-43E7-B078-9F2A6DD0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201"/>
            <a:ext cx="4582372" cy="38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Utilizadores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D182063E-84A5-45A2-846A-13250346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4" y="1700808"/>
            <a:ext cx="565246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Utilizadores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7E2FEB-3B81-458C-95A8-E952BF563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24" y="1700808"/>
            <a:ext cx="6048151" cy="4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Utilizadores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65D9BE4-F59F-4BEB-8BEF-A48A312F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4572000" cy="4464496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781D586-3B14-422B-8492-E7CF1EE0A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556792"/>
            <a:ext cx="45823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Marcações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884267-D771-437D-B3E7-258BCCAAC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4572000" cy="408007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4674BAA-BB4D-4BEC-A26C-D77254A24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716016" cy="41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Marcações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9AC37E-A30B-471F-A31F-796D2124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572000" cy="42484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A618CD-05D2-4E1E-8B38-37BAC4AA9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4572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088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187</Words>
  <Application>Microsoft Office PowerPoint</Application>
  <PresentationFormat>Apresentação no Ecrã (4:3)</PresentationFormat>
  <Paragraphs>54</Paragraphs>
  <Slides>20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Porto Sans</vt:lpstr>
      <vt:lpstr>Porto Sans Light</vt:lpstr>
      <vt:lpstr>Wingdings</vt:lpstr>
      <vt:lpstr>1_Office Theme</vt:lpstr>
      <vt:lpstr>Apresentação do PowerPoint</vt:lpstr>
      <vt:lpstr>Apresentação do PowerPoint</vt:lpstr>
      <vt:lpstr>Funcionalidades</vt:lpstr>
      <vt:lpstr>Utilizadores</vt:lpstr>
      <vt:lpstr>Utilizadores</vt:lpstr>
      <vt:lpstr>Utilizadores</vt:lpstr>
      <vt:lpstr>Utilizadores</vt:lpstr>
      <vt:lpstr>Marcações</vt:lpstr>
      <vt:lpstr>Marcações</vt:lpstr>
      <vt:lpstr>Pagamentos</vt:lpstr>
      <vt:lpstr>Pagamentos</vt:lpstr>
      <vt:lpstr>Mapa</vt:lpstr>
      <vt:lpstr>Chat</vt:lpstr>
      <vt:lpstr>Reports</vt:lpstr>
      <vt:lpstr>Reports</vt:lpstr>
      <vt:lpstr>Avaliações</vt:lpstr>
      <vt:lpstr>Ferramentas a utilizar</vt:lpstr>
      <vt:lpstr>Ferramentas a utilizar</vt:lpstr>
      <vt:lpstr>Metodologia  utilizada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Joao Leite</cp:lastModifiedBy>
  <cp:revision>122</cp:revision>
  <dcterms:created xsi:type="dcterms:W3CDTF">2013-02-12T18:24:45Z</dcterms:created>
  <dcterms:modified xsi:type="dcterms:W3CDTF">2021-11-11T18:59:53Z</dcterms:modified>
</cp:coreProperties>
</file>