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9" r:id="rId2"/>
    <p:sldId id="366" r:id="rId3"/>
    <p:sldId id="386" r:id="rId4"/>
    <p:sldId id="387" r:id="rId5"/>
    <p:sldId id="385" r:id="rId6"/>
    <p:sldId id="381" r:id="rId7"/>
    <p:sldId id="388" r:id="rId8"/>
    <p:sldId id="38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B6DA5-1386-46F2-9088-5B0B9E9E3791}" v="13" dt="2021-12-14T15:32:34.325"/>
    <p1510:client id="{E3138A4E-B1FA-4794-B49B-608E8509FD84}" v="4" dt="2021-12-14T20:16:11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6" autoAdjust="0"/>
    <p:restoredTop sz="86066" autoAdjust="0"/>
  </p:normalViewPr>
  <p:slideViewPr>
    <p:cSldViewPr>
      <p:cViewPr varScale="1">
        <p:scale>
          <a:sx n="73" d="100"/>
          <a:sy n="73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Leite" userId="62ebc622-7010-40ea-baee-aa12f1e9b32e" providerId="ADAL" clId="{9E63098D-E14C-4B0B-984F-92C681A14C06}"/>
    <pc:docChg chg="undo custSel addSld delSld modSld sldOrd">
      <pc:chgData name="Joao Leite" userId="62ebc622-7010-40ea-baee-aa12f1e9b32e" providerId="ADAL" clId="{9E63098D-E14C-4B0B-984F-92C681A14C06}" dt="2021-11-09T17:43:01.390" v="1002"/>
      <pc:docMkLst>
        <pc:docMk/>
      </pc:docMkLst>
      <pc:sldChg chg="addSp modSp mod ord">
        <pc:chgData name="Joao Leite" userId="62ebc622-7010-40ea-baee-aa12f1e9b32e" providerId="ADAL" clId="{9E63098D-E14C-4B0B-984F-92C681A14C06}" dt="2021-11-09T17:43:01.390" v="1002"/>
        <pc:sldMkLst>
          <pc:docMk/>
          <pc:sldMk cId="2577748838" sldId="359"/>
        </pc:sldMkLst>
        <pc:spChg chg="mod">
          <ac:chgData name="Joao Leite" userId="62ebc622-7010-40ea-baee-aa12f1e9b32e" providerId="ADAL" clId="{9E63098D-E14C-4B0B-984F-92C681A14C06}" dt="2021-11-09T15:27:50.748" v="280" actId="1076"/>
          <ac:spMkLst>
            <pc:docMk/>
            <pc:sldMk cId="2577748838" sldId="359"/>
            <ac:spMk id="5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25:57.785" v="106" actId="1076"/>
          <ac:picMkLst>
            <pc:docMk/>
            <pc:sldMk cId="2577748838" sldId="359"/>
            <ac:picMk id="4" creationId="{5E26BF09-988C-495A-A190-D7AED5AC5837}"/>
          </ac:picMkLst>
        </pc:picChg>
      </pc:sldChg>
      <pc:sldChg chg="addSp delSp modSp mod">
        <pc:chgData name="Joao Leite" userId="62ebc622-7010-40ea-baee-aa12f1e9b32e" providerId="ADAL" clId="{9E63098D-E14C-4B0B-984F-92C681A14C06}" dt="2021-11-09T15:43:21.214" v="522" actId="113"/>
        <pc:sldMkLst>
          <pc:docMk/>
          <pc:sldMk cId="234255686" sldId="366"/>
        </pc:sldMkLst>
        <pc:spChg chg="mod">
          <ac:chgData name="Joao Leite" userId="62ebc622-7010-40ea-baee-aa12f1e9b32e" providerId="ADAL" clId="{9E63098D-E14C-4B0B-984F-92C681A14C06}" dt="2021-11-09T15:43:21.214" v="522" actId="113"/>
          <ac:spMkLst>
            <pc:docMk/>
            <pc:sldMk cId="234255686" sldId="366"/>
            <ac:spMk id="2" creationId="{00000000-0000-0000-0000-000000000000}"/>
          </ac:spMkLst>
        </pc:spChg>
        <pc:spChg chg="del">
          <ac:chgData name="Joao Leite" userId="62ebc622-7010-40ea-baee-aa12f1e9b32e" providerId="ADAL" clId="{9E63098D-E14C-4B0B-984F-92C681A14C06}" dt="2021-11-09T15:29:25.683" v="361"/>
          <ac:spMkLst>
            <pc:docMk/>
            <pc:sldMk cId="234255686" sldId="366"/>
            <ac:spMk id="3" creationId="{00000000-0000-0000-0000-000000000000}"/>
          </ac:spMkLst>
        </pc:spChg>
        <pc:spChg chg="del mod">
          <ac:chgData name="Joao Leite" userId="62ebc622-7010-40ea-baee-aa12f1e9b32e" providerId="ADAL" clId="{9E63098D-E14C-4B0B-984F-92C681A14C06}" dt="2021-11-09T15:29:37.386" v="368"/>
          <ac:spMkLst>
            <pc:docMk/>
            <pc:sldMk cId="234255686" sldId="366"/>
            <ac:spMk id="4" creationId="{00000000-0000-0000-0000-000000000000}"/>
          </ac:spMkLst>
        </pc:spChg>
        <pc:spChg chg="mod">
          <ac:chgData name="Joao Leite" userId="62ebc622-7010-40ea-baee-aa12f1e9b32e" providerId="ADAL" clId="{9E63098D-E14C-4B0B-984F-92C681A14C06}" dt="2021-11-09T15:29:02.681" v="358" actId="14100"/>
          <ac:spMkLst>
            <pc:docMk/>
            <pc:sldMk cId="234255686" sldId="366"/>
            <ac:spMk id="5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29:46.028" v="372" actId="14100"/>
          <ac:picMkLst>
            <pc:docMk/>
            <pc:sldMk cId="234255686" sldId="366"/>
            <ac:picMk id="7" creationId="{AB561FE4-66AD-4210-A402-70EAAC4DF971}"/>
          </ac:picMkLst>
        </pc:picChg>
      </pc:sldChg>
      <pc:sldChg chg="new del">
        <pc:chgData name="Joao Leite" userId="62ebc622-7010-40ea-baee-aa12f1e9b32e" providerId="ADAL" clId="{9E63098D-E14C-4B0B-984F-92C681A14C06}" dt="2021-11-09T15:32:31.656" v="394" actId="47"/>
        <pc:sldMkLst>
          <pc:docMk/>
          <pc:sldMk cId="178025416" sldId="367"/>
        </pc:sldMkLst>
      </pc:sldChg>
      <pc:sldChg chg="addSp modSp add mod">
        <pc:chgData name="Joao Leite" userId="62ebc622-7010-40ea-baee-aa12f1e9b32e" providerId="ADAL" clId="{9E63098D-E14C-4B0B-984F-92C681A14C06}" dt="2021-11-09T15:43:16.288" v="521" actId="113"/>
        <pc:sldMkLst>
          <pc:docMk/>
          <pc:sldMk cId="2011835128" sldId="367"/>
        </pc:sldMkLst>
        <pc:spChg chg="mod">
          <ac:chgData name="Joao Leite" userId="62ebc622-7010-40ea-baee-aa12f1e9b32e" providerId="ADAL" clId="{9E63098D-E14C-4B0B-984F-92C681A14C06}" dt="2021-11-09T15:43:16.288" v="521" actId="113"/>
          <ac:spMkLst>
            <pc:docMk/>
            <pc:sldMk cId="2011835128" sldId="367"/>
            <ac:spMk id="2" creationId="{00000000-0000-0000-0000-000000000000}"/>
          </ac:spMkLst>
        </pc:spChg>
        <pc:spChg chg="add mod">
          <ac:chgData name="Joao Leite" userId="62ebc622-7010-40ea-baee-aa12f1e9b32e" providerId="ADAL" clId="{9E63098D-E14C-4B0B-984F-92C681A14C06}" dt="2021-11-09T15:42:24.893" v="520" actId="113"/>
          <ac:spMkLst>
            <pc:docMk/>
            <pc:sldMk cId="2011835128" sldId="367"/>
            <ac:spMk id="3" creationId="{173432EA-436D-4532-8962-BAE3E93690F4}"/>
          </ac:spMkLst>
        </pc:spChg>
      </pc:sldChg>
      <pc:sldChg chg="addSp modSp add mod ord">
        <pc:chgData name="Joao Leite" userId="62ebc622-7010-40ea-baee-aa12f1e9b32e" providerId="ADAL" clId="{9E63098D-E14C-4B0B-984F-92C681A14C06}" dt="2021-11-09T15:48:54.997" v="561" actId="14100"/>
        <pc:sldMkLst>
          <pc:docMk/>
          <pc:sldMk cId="2234282903" sldId="368"/>
        </pc:sldMkLst>
        <pc:spChg chg="mod">
          <ac:chgData name="Joao Leite" userId="62ebc622-7010-40ea-baee-aa12f1e9b32e" providerId="ADAL" clId="{9E63098D-E14C-4B0B-984F-92C681A14C06}" dt="2021-11-09T15:44:11.243" v="539" actId="1076"/>
          <ac:spMkLst>
            <pc:docMk/>
            <pc:sldMk cId="2234282903" sldId="368"/>
            <ac:spMk id="2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48:54.997" v="561" actId="14100"/>
          <ac:picMkLst>
            <pc:docMk/>
            <pc:sldMk cId="2234282903" sldId="368"/>
            <ac:picMk id="4" creationId="{007F2F5E-DDA4-4C5C-924D-C49CF780EEA5}"/>
          </ac:picMkLst>
        </pc:picChg>
        <pc:picChg chg="add mod">
          <ac:chgData name="Joao Leite" userId="62ebc622-7010-40ea-baee-aa12f1e9b32e" providerId="ADAL" clId="{9E63098D-E14C-4B0B-984F-92C681A14C06}" dt="2021-11-09T15:48:53.452" v="560" actId="14100"/>
          <ac:picMkLst>
            <pc:docMk/>
            <pc:sldMk cId="2234282903" sldId="368"/>
            <ac:picMk id="8" creationId="{242F00EC-88A3-43E7-B078-9F2A6DD02E9F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5:49:54.757" v="567" actId="1076"/>
        <pc:sldMkLst>
          <pc:docMk/>
          <pc:sldMk cId="2742379995" sldId="369"/>
        </pc:sldMkLst>
        <pc:picChg chg="del">
          <ac:chgData name="Joao Leite" userId="62ebc622-7010-40ea-baee-aa12f1e9b32e" providerId="ADAL" clId="{9E63098D-E14C-4B0B-984F-92C681A14C06}" dt="2021-11-09T15:49:37.334" v="564" actId="478"/>
          <ac:picMkLst>
            <pc:docMk/>
            <pc:sldMk cId="2742379995" sldId="369"/>
            <ac:picMk id="4" creationId="{007F2F5E-DDA4-4C5C-924D-C49CF780EEA5}"/>
          </ac:picMkLst>
        </pc:picChg>
        <pc:picChg chg="add mod">
          <ac:chgData name="Joao Leite" userId="62ebc622-7010-40ea-baee-aa12f1e9b32e" providerId="ADAL" clId="{9E63098D-E14C-4B0B-984F-92C681A14C06}" dt="2021-11-09T15:49:54.757" v="567" actId="1076"/>
          <ac:picMkLst>
            <pc:docMk/>
            <pc:sldMk cId="2742379995" sldId="369"/>
            <ac:picMk id="6" creationId="{C17E2FEB-3B81-458C-95A8-E952BF5631D3}"/>
          </ac:picMkLst>
        </pc:picChg>
        <pc:picChg chg="del">
          <ac:chgData name="Joao Leite" userId="62ebc622-7010-40ea-baee-aa12f1e9b32e" providerId="ADAL" clId="{9E63098D-E14C-4B0B-984F-92C681A14C06}" dt="2021-11-09T15:49:36.904" v="563" actId="478"/>
          <ac:picMkLst>
            <pc:docMk/>
            <pc:sldMk cId="2742379995" sldId="369"/>
            <ac:picMk id="8" creationId="{242F00EC-88A3-43E7-B078-9F2A6DD02E9F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5:58:16.268" v="578"/>
        <pc:sldMkLst>
          <pc:docMk/>
          <pc:sldMk cId="441869412" sldId="370"/>
        </pc:sldMkLst>
        <pc:picChg chg="add mod">
          <ac:chgData name="Joao Leite" userId="62ebc622-7010-40ea-baee-aa12f1e9b32e" providerId="ADAL" clId="{9E63098D-E14C-4B0B-984F-92C681A14C06}" dt="2021-11-09T15:56:24.438" v="576" actId="1076"/>
          <ac:picMkLst>
            <pc:docMk/>
            <pc:sldMk cId="441869412" sldId="370"/>
            <ac:picMk id="4" creationId="{D182063E-84A5-45A2-846A-132503468AED}"/>
          </ac:picMkLst>
        </pc:picChg>
        <pc:picChg chg="del">
          <ac:chgData name="Joao Leite" userId="62ebc622-7010-40ea-baee-aa12f1e9b32e" providerId="ADAL" clId="{9E63098D-E14C-4B0B-984F-92C681A14C06}" dt="2021-11-09T15:55:08.598" v="569" actId="478"/>
          <ac:picMkLst>
            <pc:docMk/>
            <pc:sldMk cId="441869412" sldId="370"/>
            <ac:picMk id="6" creationId="{C17E2FEB-3B81-458C-95A8-E952BF5631D3}"/>
          </ac:picMkLst>
        </pc:picChg>
      </pc:sldChg>
      <pc:sldChg chg="addSp delSp modSp add del mod">
        <pc:chgData name="Joao Leite" userId="62ebc622-7010-40ea-baee-aa12f1e9b32e" providerId="ADAL" clId="{9E63098D-E14C-4B0B-984F-92C681A14C06}" dt="2021-11-09T16:01:32.877" v="613" actId="47"/>
        <pc:sldMkLst>
          <pc:docMk/>
          <pc:sldMk cId="391547336" sldId="371"/>
        </pc:sldMkLst>
        <pc:spChg chg="mod">
          <ac:chgData name="Joao Leite" userId="62ebc622-7010-40ea-baee-aa12f1e9b32e" providerId="ADAL" clId="{9E63098D-E14C-4B0B-984F-92C681A14C06}" dt="2021-11-09T15:58:37.309" v="588" actId="20577"/>
          <ac:spMkLst>
            <pc:docMk/>
            <pc:sldMk cId="391547336" sldId="371"/>
            <ac:spMk id="2" creationId="{00000000-0000-0000-0000-000000000000}"/>
          </ac:spMkLst>
        </pc:spChg>
        <pc:picChg chg="add mod">
          <ac:chgData name="Joao Leite" userId="62ebc622-7010-40ea-baee-aa12f1e9b32e" providerId="ADAL" clId="{9E63098D-E14C-4B0B-984F-92C681A14C06}" dt="2021-11-09T15:59:45.555" v="594" actId="14100"/>
          <ac:picMkLst>
            <pc:docMk/>
            <pc:sldMk cId="391547336" sldId="371"/>
            <ac:picMk id="4" creationId="{AF884267-D771-437D-B3E7-258BCCAACB89}"/>
          </ac:picMkLst>
        </pc:picChg>
        <pc:picChg chg="del">
          <ac:chgData name="Joao Leite" userId="62ebc622-7010-40ea-baee-aa12f1e9b32e" providerId="ADAL" clId="{9E63098D-E14C-4B0B-984F-92C681A14C06}" dt="2021-11-09T15:58:42.006" v="589" actId="478"/>
          <ac:picMkLst>
            <pc:docMk/>
            <pc:sldMk cId="391547336" sldId="371"/>
            <ac:picMk id="6" creationId="{C17E2FEB-3B81-458C-95A8-E952BF5631D3}"/>
          </ac:picMkLst>
        </pc:picChg>
      </pc:sldChg>
      <pc:sldChg chg="add del">
        <pc:chgData name="Joao Leite" userId="62ebc622-7010-40ea-baee-aa12f1e9b32e" providerId="ADAL" clId="{9E63098D-E14C-4B0B-984F-92C681A14C06}" dt="2021-11-09T16:00:03.452" v="596" actId="47"/>
        <pc:sldMkLst>
          <pc:docMk/>
          <pc:sldMk cId="1759191859" sldId="372"/>
        </pc:sldMkLst>
      </pc:sldChg>
      <pc:sldChg chg="addSp modSp add mod">
        <pc:chgData name="Joao Leite" userId="62ebc622-7010-40ea-baee-aa12f1e9b32e" providerId="ADAL" clId="{9E63098D-E14C-4B0B-984F-92C681A14C06}" dt="2021-11-09T16:01:12.640" v="612" actId="14100"/>
        <pc:sldMkLst>
          <pc:docMk/>
          <pc:sldMk cId="3567066803" sldId="372"/>
        </pc:sldMkLst>
        <pc:picChg chg="mod">
          <ac:chgData name="Joao Leite" userId="62ebc622-7010-40ea-baee-aa12f1e9b32e" providerId="ADAL" clId="{9E63098D-E14C-4B0B-984F-92C681A14C06}" dt="2021-11-09T16:01:12.640" v="612" actId="14100"/>
          <ac:picMkLst>
            <pc:docMk/>
            <pc:sldMk cId="3567066803" sldId="372"/>
            <ac:picMk id="4" creationId="{AF884267-D771-437D-B3E7-258BCCAACB89}"/>
          </ac:picMkLst>
        </pc:picChg>
        <pc:picChg chg="add mod">
          <ac:chgData name="Joao Leite" userId="62ebc622-7010-40ea-baee-aa12f1e9b32e" providerId="ADAL" clId="{9E63098D-E14C-4B0B-984F-92C681A14C06}" dt="2021-11-09T16:01:07.378" v="610" actId="14100"/>
          <ac:picMkLst>
            <pc:docMk/>
            <pc:sldMk cId="3567066803" sldId="372"/>
            <ac:picMk id="6" creationId="{04674BAA-BB4D-4BEC-A26C-D77254A247BE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6:05:19.519" v="627" actId="14100"/>
        <pc:sldMkLst>
          <pc:docMk/>
          <pc:sldMk cId="1812708870" sldId="373"/>
        </pc:sldMkLst>
        <pc:picChg chg="del">
          <ac:chgData name="Joao Leite" userId="62ebc622-7010-40ea-baee-aa12f1e9b32e" providerId="ADAL" clId="{9E63098D-E14C-4B0B-984F-92C681A14C06}" dt="2021-11-09T16:04:43.149" v="615" actId="478"/>
          <ac:picMkLst>
            <pc:docMk/>
            <pc:sldMk cId="1812708870" sldId="373"/>
            <ac:picMk id="4" creationId="{AF884267-D771-437D-B3E7-258BCCAACB89}"/>
          </ac:picMkLst>
        </pc:picChg>
        <pc:picChg chg="del">
          <ac:chgData name="Joao Leite" userId="62ebc622-7010-40ea-baee-aa12f1e9b32e" providerId="ADAL" clId="{9E63098D-E14C-4B0B-984F-92C681A14C06}" dt="2021-11-09T16:04:43.653" v="616" actId="478"/>
          <ac:picMkLst>
            <pc:docMk/>
            <pc:sldMk cId="1812708870" sldId="373"/>
            <ac:picMk id="6" creationId="{04674BAA-BB4D-4BEC-A26C-D77254A247BE}"/>
          </ac:picMkLst>
        </pc:picChg>
        <pc:picChg chg="add mod">
          <ac:chgData name="Joao Leite" userId="62ebc622-7010-40ea-baee-aa12f1e9b32e" providerId="ADAL" clId="{9E63098D-E14C-4B0B-984F-92C681A14C06}" dt="2021-11-09T16:05:00.005" v="621" actId="14100"/>
          <ac:picMkLst>
            <pc:docMk/>
            <pc:sldMk cId="1812708870" sldId="373"/>
            <ac:picMk id="8" creationId="{AA9AC37E-A30B-471F-A31F-796D212420B1}"/>
          </ac:picMkLst>
        </pc:picChg>
        <pc:picChg chg="add mod">
          <ac:chgData name="Joao Leite" userId="62ebc622-7010-40ea-baee-aa12f1e9b32e" providerId="ADAL" clId="{9E63098D-E14C-4B0B-984F-92C681A14C06}" dt="2021-11-09T16:05:19.519" v="627" actId="14100"/>
          <ac:picMkLst>
            <pc:docMk/>
            <pc:sldMk cId="1812708870" sldId="373"/>
            <ac:picMk id="10" creationId="{40A618CD-05D2-4E1E-8B38-37BAC4AA9085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6:45:43.802" v="663" actId="732"/>
        <pc:sldMkLst>
          <pc:docMk/>
          <pc:sldMk cId="1518455215" sldId="374"/>
        </pc:sldMkLst>
        <pc:spChg chg="mod">
          <ac:chgData name="Joao Leite" userId="62ebc622-7010-40ea-baee-aa12f1e9b32e" providerId="ADAL" clId="{9E63098D-E14C-4B0B-984F-92C681A14C06}" dt="2021-11-09T16:06:40.190" v="653" actId="20577"/>
          <ac:spMkLst>
            <pc:docMk/>
            <pc:sldMk cId="1518455215" sldId="374"/>
            <ac:spMk id="2" creationId="{00000000-0000-0000-0000-000000000000}"/>
          </ac:spMkLst>
        </pc:spChg>
        <pc:picChg chg="add mod modCrop">
          <ac:chgData name="Joao Leite" userId="62ebc622-7010-40ea-baee-aa12f1e9b32e" providerId="ADAL" clId="{9E63098D-E14C-4B0B-984F-92C681A14C06}" dt="2021-11-09T16:45:43.802" v="663" actId="732"/>
          <ac:picMkLst>
            <pc:docMk/>
            <pc:sldMk cId="1518455215" sldId="374"/>
            <ac:picMk id="4" creationId="{B410FBF0-580E-4F28-883B-C72C35589A34}"/>
          </ac:picMkLst>
        </pc:picChg>
        <pc:picChg chg="del">
          <ac:chgData name="Joao Leite" userId="62ebc622-7010-40ea-baee-aa12f1e9b32e" providerId="ADAL" clId="{9E63098D-E14C-4B0B-984F-92C681A14C06}" dt="2021-11-09T16:06:55.717" v="654" actId="478"/>
          <ac:picMkLst>
            <pc:docMk/>
            <pc:sldMk cId="1518455215" sldId="374"/>
            <ac:picMk id="6" creationId="{C17E2FEB-3B81-458C-95A8-E952BF5631D3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6:53:22.922" v="688" actId="14100"/>
        <pc:sldMkLst>
          <pc:docMk/>
          <pc:sldMk cId="2605484353" sldId="375"/>
        </pc:sldMkLst>
        <pc:picChg chg="del">
          <ac:chgData name="Joao Leite" userId="62ebc622-7010-40ea-baee-aa12f1e9b32e" providerId="ADAL" clId="{9E63098D-E14C-4B0B-984F-92C681A14C06}" dt="2021-11-09T16:46:58.755" v="665" actId="478"/>
          <ac:picMkLst>
            <pc:docMk/>
            <pc:sldMk cId="2605484353" sldId="375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6:47:49.699" v="670" actId="14100"/>
          <ac:picMkLst>
            <pc:docMk/>
            <pc:sldMk cId="2605484353" sldId="375"/>
            <ac:picMk id="6" creationId="{084054F6-B69B-456C-A19E-7A56B766AF91}"/>
          </ac:picMkLst>
        </pc:picChg>
        <pc:picChg chg="add del mod modCrop">
          <ac:chgData name="Joao Leite" userId="62ebc622-7010-40ea-baee-aa12f1e9b32e" providerId="ADAL" clId="{9E63098D-E14C-4B0B-984F-92C681A14C06}" dt="2021-11-09T16:52:47.986" v="679" actId="478"/>
          <ac:picMkLst>
            <pc:docMk/>
            <pc:sldMk cId="2605484353" sldId="375"/>
            <ac:picMk id="9" creationId="{0F8EB9DE-1B26-4023-B65C-D3DD3D56C44D}"/>
          </ac:picMkLst>
        </pc:picChg>
        <pc:picChg chg="add mod">
          <ac:chgData name="Joao Leite" userId="62ebc622-7010-40ea-baee-aa12f1e9b32e" providerId="ADAL" clId="{9E63098D-E14C-4B0B-984F-92C681A14C06}" dt="2021-11-09T16:53:22.922" v="688" actId="14100"/>
          <ac:picMkLst>
            <pc:docMk/>
            <pc:sldMk cId="2605484353" sldId="375"/>
            <ac:picMk id="11" creationId="{F3C45A27-FACA-4AC2-ACD9-B7473B90CD52}"/>
          </ac:picMkLst>
        </pc:picChg>
      </pc:sldChg>
      <pc:sldChg chg="addSp delSp modSp add mod ord">
        <pc:chgData name="Joao Leite" userId="62ebc622-7010-40ea-baee-aa12f1e9b32e" providerId="ADAL" clId="{9E63098D-E14C-4B0B-984F-92C681A14C06}" dt="2021-11-09T17:41:36.647" v="1000" actId="14100"/>
        <pc:sldMkLst>
          <pc:docMk/>
          <pc:sldMk cId="3089007282" sldId="376"/>
        </pc:sldMkLst>
        <pc:spChg chg="mod">
          <ac:chgData name="Joao Leite" userId="62ebc622-7010-40ea-baee-aa12f1e9b32e" providerId="ADAL" clId="{9E63098D-E14C-4B0B-984F-92C681A14C06}" dt="2021-11-09T16:55:15.648" v="698" actId="20577"/>
          <ac:spMkLst>
            <pc:docMk/>
            <pc:sldMk cId="3089007282" sldId="376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5:17.386" v="699" actId="478"/>
          <ac:picMkLst>
            <pc:docMk/>
            <pc:sldMk cId="3089007282" sldId="376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41:36.647" v="1000" actId="14100"/>
          <ac:picMkLst>
            <pc:docMk/>
            <pc:sldMk cId="3089007282" sldId="376"/>
            <ac:picMk id="6" creationId="{01DE8CE4-A5B0-40B4-ADCD-D201AAA470C7}"/>
          </ac:picMkLst>
        </pc:picChg>
        <pc:picChg chg="add mod">
          <ac:chgData name="Joao Leite" userId="62ebc622-7010-40ea-baee-aa12f1e9b32e" providerId="ADAL" clId="{9E63098D-E14C-4B0B-984F-92C681A14C06}" dt="2021-11-09T17:41:34.783" v="999" actId="14100"/>
          <ac:picMkLst>
            <pc:docMk/>
            <pc:sldMk cId="3089007282" sldId="376"/>
            <ac:picMk id="9" creationId="{CA5F5FA9-9EFF-4AB9-AED1-EFF6D4FE4CED}"/>
          </ac:picMkLst>
        </pc:picChg>
      </pc:sldChg>
      <pc:sldChg chg="add del">
        <pc:chgData name="Joao Leite" userId="62ebc622-7010-40ea-baee-aa12f1e9b32e" providerId="ADAL" clId="{9E63098D-E14C-4B0B-984F-92C681A14C06}" dt="2021-11-09T16:55:09.218" v="690" actId="47"/>
        <pc:sldMkLst>
          <pc:docMk/>
          <pc:sldMk cId="3494760827" sldId="376"/>
        </pc:sldMkLst>
      </pc:sldChg>
      <pc:sldChg chg="addSp delSp modSp add mod">
        <pc:chgData name="Joao Leite" userId="62ebc622-7010-40ea-baee-aa12f1e9b32e" providerId="ADAL" clId="{9E63098D-E14C-4B0B-984F-92C681A14C06}" dt="2021-11-09T17:38:30.769" v="998" actId="14100"/>
        <pc:sldMkLst>
          <pc:docMk/>
          <pc:sldMk cId="561260409" sldId="377"/>
        </pc:sldMkLst>
        <pc:spChg chg="mod">
          <ac:chgData name="Joao Leite" userId="62ebc622-7010-40ea-baee-aa12f1e9b32e" providerId="ADAL" clId="{9E63098D-E14C-4B0B-984F-92C681A14C06}" dt="2021-11-09T16:56:42.346" v="726" actId="20577"/>
          <ac:spMkLst>
            <pc:docMk/>
            <pc:sldMk cId="561260409" sldId="377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6:44.769" v="727" actId="478"/>
          <ac:picMkLst>
            <pc:docMk/>
            <pc:sldMk cId="561260409" sldId="377"/>
            <ac:picMk id="4" creationId="{B410FBF0-580E-4F28-883B-C72C35589A34}"/>
          </ac:picMkLst>
        </pc:picChg>
        <pc:picChg chg="add del mod modCrop">
          <ac:chgData name="Joao Leite" userId="62ebc622-7010-40ea-baee-aa12f1e9b32e" providerId="ADAL" clId="{9E63098D-E14C-4B0B-984F-92C681A14C06}" dt="2021-11-09T17:38:14.064" v="989" actId="478"/>
          <ac:picMkLst>
            <pc:docMk/>
            <pc:sldMk cId="561260409" sldId="377"/>
            <ac:picMk id="6" creationId="{22AB8AFA-81BB-4A31-A1CA-29AA9DFD8D4A}"/>
          </ac:picMkLst>
        </pc:picChg>
        <pc:picChg chg="add mod">
          <ac:chgData name="Joao Leite" userId="62ebc622-7010-40ea-baee-aa12f1e9b32e" providerId="ADAL" clId="{9E63098D-E14C-4B0B-984F-92C681A14C06}" dt="2021-11-09T17:38:30.769" v="998" actId="14100"/>
          <ac:picMkLst>
            <pc:docMk/>
            <pc:sldMk cId="561260409" sldId="377"/>
            <ac:picMk id="9" creationId="{07110D9E-3603-40B8-A522-31255B2F273C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7:04.185" v="826" actId="14100"/>
        <pc:sldMkLst>
          <pc:docMk/>
          <pc:sldMk cId="1458456106" sldId="378"/>
        </pc:sldMkLst>
        <pc:spChg chg="mod">
          <ac:chgData name="Joao Leite" userId="62ebc622-7010-40ea-baee-aa12f1e9b32e" providerId="ADAL" clId="{9E63098D-E14C-4B0B-984F-92C681A14C06}" dt="2021-11-09T16:58:55.290" v="747" actId="20577"/>
          <ac:spMkLst>
            <pc:docMk/>
            <pc:sldMk cId="1458456106" sldId="378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6:59:39.761" v="756" actId="478"/>
          <ac:picMkLst>
            <pc:docMk/>
            <pc:sldMk cId="1458456106" sldId="378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7:04.185" v="826" actId="14100"/>
          <ac:picMkLst>
            <pc:docMk/>
            <pc:sldMk cId="1458456106" sldId="378"/>
            <ac:picMk id="6" creationId="{F55486F9-A72A-4690-855F-BD6CFAFDB9FF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1:35.858" v="786" actId="14100"/>
        <pc:sldMkLst>
          <pc:docMk/>
          <pc:sldMk cId="2502739217" sldId="379"/>
        </pc:sldMkLst>
        <pc:spChg chg="mod">
          <ac:chgData name="Joao Leite" userId="62ebc622-7010-40ea-baee-aa12f1e9b32e" providerId="ADAL" clId="{9E63098D-E14C-4B0B-984F-92C681A14C06}" dt="2021-11-09T17:01:03.353" v="770" actId="20577"/>
          <ac:spMkLst>
            <pc:docMk/>
            <pc:sldMk cId="2502739217" sldId="379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1:06.914" v="771" actId="478"/>
          <ac:picMkLst>
            <pc:docMk/>
            <pc:sldMk cId="2502739217" sldId="379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1:22.271" v="779" actId="14100"/>
          <ac:picMkLst>
            <pc:docMk/>
            <pc:sldMk cId="2502739217" sldId="379"/>
            <ac:picMk id="6" creationId="{6AE03B8D-283D-4C0B-AA7B-4490397A395C}"/>
          </ac:picMkLst>
        </pc:picChg>
        <pc:picChg chg="add mod">
          <ac:chgData name="Joao Leite" userId="62ebc622-7010-40ea-baee-aa12f1e9b32e" providerId="ADAL" clId="{9E63098D-E14C-4B0B-984F-92C681A14C06}" dt="2021-11-09T17:01:35.858" v="786" actId="14100"/>
          <ac:picMkLst>
            <pc:docMk/>
            <pc:sldMk cId="2502739217" sldId="379"/>
            <ac:picMk id="9" creationId="{50CE9DB4-339B-48C9-9EB5-FE7A8502D08C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04:16.517" v="825" actId="14100"/>
        <pc:sldMkLst>
          <pc:docMk/>
          <pc:sldMk cId="1963995248" sldId="380"/>
        </pc:sldMkLst>
        <pc:spChg chg="mod">
          <ac:chgData name="Joao Leite" userId="62ebc622-7010-40ea-baee-aa12f1e9b32e" providerId="ADAL" clId="{9E63098D-E14C-4B0B-984F-92C681A14C06}" dt="2021-11-09T17:02:00.753" v="801" actId="20577"/>
          <ac:spMkLst>
            <pc:docMk/>
            <pc:sldMk cId="1963995248" sldId="380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2:02.379" v="802" actId="478"/>
          <ac:picMkLst>
            <pc:docMk/>
            <pc:sldMk cId="1963995248" sldId="380"/>
            <ac:picMk id="4" creationId="{B410FBF0-580E-4F28-883B-C72C35589A34}"/>
          </ac:picMkLst>
        </pc:picChg>
        <pc:picChg chg="add mod">
          <ac:chgData name="Joao Leite" userId="62ebc622-7010-40ea-baee-aa12f1e9b32e" providerId="ADAL" clId="{9E63098D-E14C-4B0B-984F-92C681A14C06}" dt="2021-11-09T17:04:10.580" v="823" actId="14100"/>
          <ac:picMkLst>
            <pc:docMk/>
            <pc:sldMk cId="1963995248" sldId="380"/>
            <ac:picMk id="6" creationId="{B1D94FA4-1D44-44D4-90CA-69A2D4C2ACED}"/>
          </ac:picMkLst>
        </pc:picChg>
        <pc:picChg chg="add mod">
          <ac:chgData name="Joao Leite" userId="62ebc622-7010-40ea-baee-aa12f1e9b32e" providerId="ADAL" clId="{9E63098D-E14C-4B0B-984F-92C681A14C06}" dt="2021-11-09T17:04:16.517" v="825" actId="14100"/>
          <ac:picMkLst>
            <pc:docMk/>
            <pc:sldMk cId="1963995248" sldId="380"/>
            <ac:picMk id="9" creationId="{6B51E907-63DB-410D-BD8C-90072E5A5BA4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25:54.706" v="900" actId="1076"/>
        <pc:sldMkLst>
          <pc:docMk/>
          <pc:sldMk cId="2305998904" sldId="381"/>
        </pc:sldMkLst>
        <pc:spChg chg="mod">
          <ac:chgData name="Joao Leite" userId="62ebc622-7010-40ea-baee-aa12f1e9b32e" providerId="ADAL" clId="{9E63098D-E14C-4B0B-984F-92C681A14C06}" dt="2021-11-09T17:08:28.657" v="852" actId="20577"/>
          <ac:spMkLst>
            <pc:docMk/>
            <pc:sldMk cId="2305998904" sldId="381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08:30.697" v="853" actId="478"/>
          <ac:picMkLst>
            <pc:docMk/>
            <pc:sldMk cId="2305998904" sldId="381"/>
            <ac:picMk id="4" creationId="{B410FBF0-580E-4F28-883B-C72C35589A34}"/>
          </ac:picMkLst>
        </pc:picChg>
        <pc:picChg chg="add del mod modCrop">
          <ac:chgData name="Joao Leite" userId="62ebc622-7010-40ea-baee-aa12f1e9b32e" providerId="ADAL" clId="{9E63098D-E14C-4B0B-984F-92C681A14C06}" dt="2021-11-09T17:09:42.137" v="859" actId="478"/>
          <ac:picMkLst>
            <pc:docMk/>
            <pc:sldMk cId="2305998904" sldId="381"/>
            <ac:picMk id="6" creationId="{4B51A7D6-EE25-4B4F-9B5A-8267C016431A}"/>
          </ac:picMkLst>
        </pc:picChg>
        <pc:picChg chg="mod">
          <ac:chgData name="Joao Leite" userId="62ebc622-7010-40ea-baee-aa12f1e9b32e" providerId="ADAL" clId="{9E63098D-E14C-4B0B-984F-92C681A14C06}" dt="2021-11-09T17:25:54.706" v="900" actId="1076"/>
          <ac:picMkLst>
            <pc:docMk/>
            <pc:sldMk cId="2305998904" sldId="381"/>
            <ac:picMk id="7" creationId="{AB561FE4-66AD-4210-A402-70EAAC4DF971}"/>
          </ac:picMkLst>
        </pc:picChg>
        <pc:picChg chg="add mod">
          <ac:chgData name="Joao Leite" userId="62ebc622-7010-40ea-baee-aa12f1e9b32e" providerId="ADAL" clId="{9E63098D-E14C-4B0B-984F-92C681A14C06}" dt="2021-11-09T17:10:43.426" v="870" actId="1076"/>
          <ac:picMkLst>
            <pc:docMk/>
            <pc:sldMk cId="2305998904" sldId="381"/>
            <ac:picMk id="9" creationId="{4088613D-9D4D-4E72-A85F-49ED06139E83}"/>
          </ac:picMkLst>
        </pc:picChg>
        <pc:picChg chg="add mod">
          <ac:chgData name="Joao Leite" userId="62ebc622-7010-40ea-baee-aa12f1e9b32e" providerId="ADAL" clId="{9E63098D-E14C-4B0B-984F-92C681A14C06}" dt="2021-11-09T17:20:19.534" v="899" actId="1076"/>
          <ac:picMkLst>
            <pc:docMk/>
            <pc:sldMk cId="2305998904" sldId="381"/>
            <ac:picMk id="11" creationId="{B014776F-561E-4B79-AAA5-8AF9E74C5DF2}"/>
          </ac:picMkLst>
        </pc:picChg>
        <pc:picChg chg="add del mod">
          <ac:chgData name="Joao Leite" userId="62ebc622-7010-40ea-baee-aa12f1e9b32e" providerId="ADAL" clId="{9E63098D-E14C-4B0B-984F-92C681A14C06}" dt="2021-11-09T17:14:00.697" v="883" actId="478"/>
          <ac:picMkLst>
            <pc:docMk/>
            <pc:sldMk cId="2305998904" sldId="381"/>
            <ac:picMk id="13" creationId="{264BC20E-7E3D-43FF-BF69-1EC9CF2250E0}"/>
          </ac:picMkLst>
        </pc:picChg>
        <pc:picChg chg="add del mod modCrop">
          <ac:chgData name="Joao Leite" userId="62ebc622-7010-40ea-baee-aa12f1e9b32e" providerId="ADAL" clId="{9E63098D-E14C-4B0B-984F-92C681A14C06}" dt="2021-11-09T17:19:27.337" v="890" actId="478"/>
          <ac:picMkLst>
            <pc:docMk/>
            <pc:sldMk cId="2305998904" sldId="381"/>
            <ac:picMk id="15" creationId="{3E6C6718-ED87-49FC-952C-6E8F4B1C6F25}"/>
          </ac:picMkLst>
        </pc:picChg>
        <pc:picChg chg="add mod">
          <ac:chgData name="Joao Leite" userId="62ebc622-7010-40ea-baee-aa12f1e9b32e" providerId="ADAL" clId="{9E63098D-E14C-4B0B-984F-92C681A14C06}" dt="2021-11-09T17:20:18.510" v="898" actId="1076"/>
          <ac:picMkLst>
            <pc:docMk/>
            <pc:sldMk cId="2305998904" sldId="381"/>
            <ac:picMk id="17" creationId="{B81FF790-2083-44D1-AFE5-D0FDF5D114BA}"/>
          </ac:picMkLst>
        </pc:picChg>
      </pc:sldChg>
      <pc:sldChg chg="addSp delSp modSp add mod">
        <pc:chgData name="Joao Leite" userId="62ebc622-7010-40ea-baee-aa12f1e9b32e" providerId="ADAL" clId="{9E63098D-E14C-4B0B-984F-92C681A14C06}" dt="2021-11-09T17:35:34.309" v="988" actId="1076"/>
        <pc:sldMkLst>
          <pc:docMk/>
          <pc:sldMk cId="1958252528" sldId="382"/>
        </pc:sldMkLst>
        <pc:picChg chg="add mod">
          <ac:chgData name="Joao Leite" userId="62ebc622-7010-40ea-baee-aa12f1e9b32e" providerId="ADAL" clId="{9E63098D-E14C-4B0B-984F-92C681A14C06}" dt="2021-11-09T17:35:32.227" v="987" actId="1076"/>
          <ac:picMkLst>
            <pc:docMk/>
            <pc:sldMk cId="1958252528" sldId="382"/>
            <ac:picMk id="4" creationId="{19777056-AE50-4DA2-8FBB-08BF26B4E6B6}"/>
          </ac:picMkLst>
        </pc:picChg>
        <pc:picChg chg="add del mod">
          <ac:chgData name="Joao Leite" userId="62ebc622-7010-40ea-baee-aa12f1e9b32e" providerId="ADAL" clId="{9E63098D-E14C-4B0B-984F-92C681A14C06}" dt="2021-11-09T17:31:07.065" v="957" actId="478"/>
          <ac:picMkLst>
            <pc:docMk/>
            <pc:sldMk cId="1958252528" sldId="382"/>
            <ac:picMk id="8" creationId="{41D31B8F-838E-4A59-B7A5-57DA7E46C605}"/>
          </ac:picMkLst>
        </pc:picChg>
        <pc:picChg chg="del">
          <ac:chgData name="Joao Leite" userId="62ebc622-7010-40ea-baee-aa12f1e9b32e" providerId="ADAL" clId="{9E63098D-E14C-4B0B-984F-92C681A14C06}" dt="2021-11-09T17:27:06.424" v="904" actId="478"/>
          <ac:picMkLst>
            <pc:docMk/>
            <pc:sldMk cId="1958252528" sldId="382"/>
            <ac:picMk id="9" creationId="{4088613D-9D4D-4E72-A85F-49ED06139E83}"/>
          </ac:picMkLst>
        </pc:picChg>
        <pc:picChg chg="del">
          <ac:chgData name="Joao Leite" userId="62ebc622-7010-40ea-baee-aa12f1e9b32e" providerId="ADAL" clId="{9E63098D-E14C-4B0B-984F-92C681A14C06}" dt="2021-11-09T17:27:07.015" v="905" actId="478"/>
          <ac:picMkLst>
            <pc:docMk/>
            <pc:sldMk cId="1958252528" sldId="382"/>
            <ac:picMk id="11" creationId="{B014776F-561E-4B79-AAA5-8AF9E74C5DF2}"/>
          </ac:picMkLst>
        </pc:picChg>
        <pc:picChg chg="add del mod">
          <ac:chgData name="Joao Leite" userId="62ebc622-7010-40ea-baee-aa12f1e9b32e" providerId="ADAL" clId="{9E63098D-E14C-4B0B-984F-92C681A14C06}" dt="2021-11-09T17:31:46.319" v="960" actId="478"/>
          <ac:picMkLst>
            <pc:docMk/>
            <pc:sldMk cId="1958252528" sldId="382"/>
            <ac:picMk id="12" creationId="{D9376AFF-1FEE-4F89-A955-1C73EDFB8FA3}"/>
          </ac:picMkLst>
        </pc:picChg>
        <pc:picChg chg="add mod modCrop">
          <ac:chgData name="Joao Leite" userId="62ebc622-7010-40ea-baee-aa12f1e9b32e" providerId="ADAL" clId="{9E63098D-E14C-4B0B-984F-92C681A14C06}" dt="2021-11-09T17:35:34.309" v="988" actId="1076"/>
          <ac:picMkLst>
            <pc:docMk/>
            <pc:sldMk cId="1958252528" sldId="382"/>
            <ac:picMk id="14" creationId="{AD377A5A-4E74-4ED9-8CF4-104D0395C62F}"/>
          </ac:picMkLst>
        </pc:picChg>
        <pc:picChg chg="add mod modCrop">
          <ac:chgData name="Joao Leite" userId="62ebc622-7010-40ea-baee-aa12f1e9b32e" providerId="ADAL" clId="{9E63098D-E14C-4B0B-984F-92C681A14C06}" dt="2021-11-09T17:35:22.511" v="985" actId="1076"/>
          <ac:picMkLst>
            <pc:docMk/>
            <pc:sldMk cId="1958252528" sldId="382"/>
            <ac:picMk id="16" creationId="{4CBC9BF3-7A92-4E8C-A779-4289CA02142A}"/>
          </ac:picMkLst>
        </pc:picChg>
        <pc:picChg chg="del">
          <ac:chgData name="Joao Leite" userId="62ebc622-7010-40ea-baee-aa12f1e9b32e" providerId="ADAL" clId="{9E63098D-E14C-4B0B-984F-92C681A14C06}" dt="2021-11-09T17:27:07.680" v="906" actId="478"/>
          <ac:picMkLst>
            <pc:docMk/>
            <pc:sldMk cId="1958252528" sldId="382"/>
            <ac:picMk id="17" creationId="{B81FF790-2083-44D1-AFE5-D0FDF5D114BA}"/>
          </ac:picMkLst>
        </pc:picChg>
      </pc:sldChg>
      <pc:sldChg chg="add del">
        <pc:chgData name="Joao Leite" userId="62ebc622-7010-40ea-baee-aa12f1e9b32e" providerId="ADAL" clId="{9E63098D-E14C-4B0B-984F-92C681A14C06}" dt="2021-11-09T17:27:02.296" v="902" actId="47"/>
        <pc:sldMkLst>
          <pc:docMk/>
          <pc:sldMk cId="3675137577" sldId="382"/>
        </pc:sldMkLst>
      </pc:sldChg>
      <pc:sldChg chg="delSp modSp add mod">
        <pc:chgData name="Joao Leite" userId="62ebc622-7010-40ea-baee-aa12f1e9b32e" providerId="ADAL" clId="{9E63098D-E14C-4B0B-984F-92C681A14C06}" dt="2021-11-09T17:28:53.757" v="951" actId="255"/>
        <pc:sldMkLst>
          <pc:docMk/>
          <pc:sldMk cId="356648495" sldId="383"/>
        </pc:sldMkLst>
        <pc:spChg chg="mod">
          <ac:chgData name="Joao Leite" userId="62ebc622-7010-40ea-baee-aa12f1e9b32e" providerId="ADAL" clId="{9E63098D-E14C-4B0B-984F-92C681A14C06}" dt="2021-11-09T17:28:53.757" v="951" actId="255"/>
          <ac:spMkLst>
            <pc:docMk/>
            <pc:sldMk cId="356648495" sldId="383"/>
            <ac:spMk id="2" creationId="{00000000-0000-0000-0000-000000000000}"/>
          </ac:spMkLst>
        </pc:spChg>
        <pc:picChg chg="del">
          <ac:chgData name="Joao Leite" userId="62ebc622-7010-40ea-baee-aa12f1e9b32e" providerId="ADAL" clId="{9E63098D-E14C-4B0B-984F-92C681A14C06}" dt="2021-11-09T17:28:13.366" v="937" actId="478"/>
          <ac:picMkLst>
            <pc:docMk/>
            <pc:sldMk cId="356648495" sldId="383"/>
            <ac:picMk id="9" creationId="{4088613D-9D4D-4E72-A85F-49ED06139E83}"/>
          </ac:picMkLst>
        </pc:picChg>
        <pc:picChg chg="del">
          <ac:chgData name="Joao Leite" userId="62ebc622-7010-40ea-baee-aa12f1e9b32e" providerId="ADAL" clId="{9E63098D-E14C-4B0B-984F-92C681A14C06}" dt="2021-11-09T17:28:13.847" v="938" actId="478"/>
          <ac:picMkLst>
            <pc:docMk/>
            <pc:sldMk cId="356648495" sldId="383"/>
            <ac:picMk id="11" creationId="{B014776F-561E-4B79-AAA5-8AF9E74C5DF2}"/>
          </ac:picMkLst>
        </pc:picChg>
        <pc:picChg chg="del">
          <ac:chgData name="Joao Leite" userId="62ebc622-7010-40ea-baee-aa12f1e9b32e" providerId="ADAL" clId="{9E63098D-E14C-4B0B-984F-92C681A14C06}" dt="2021-11-09T17:28:14.280" v="939" actId="478"/>
          <ac:picMkLst>
            <pc:docMk/>
            <pc:sldMk cId="356648495" sldId="383"/>
            <ac:picMk id="17" creationId="{B81FF790-2083-44D1-AFE5-D0FDF5D114BA}"/>
          </ac:picMkLst>
        </pc:picChg>
      </pc:sldChg>
    </pc:docChg>
  </pc:docChgLst>
  <pc:docChgLst>
    <pc:chgData name="Joao Leite" userId="62ebc622-7010-40ea-baee-aa12f1e9b32e" providerId="ADAL" clId="{634B6DA5-1386-46F2-9088-5B0B9E9E3791}"/>
    <pc:docChg chg="custSel addSld delSld modSld sldOrd">
      <pc:chgData name="Joao Leite" userId="62ebc622-7010-40ea-baee-aa12f1e9b32e" providerId="ADAL" clId="{634B6DA5-1386-46F2-9088-5B0B9E9E3791}" dt="2021-12-14T15:32:44.923" v="454" actId="1076"/>
      <pc:docMkLst>
        <pc:docMk/>
      </pc:docMkLst>
      <pc:sldChg chg="modSp mod">
        <pc:chgData name="Joao Leite" userId="62ebc622-7010-40ea-baee-aa12f1e9b32e" providerId="ADAL" clId="{634B6DA5-1386-46F2-9088-5B0B9E9E3791}" dt="2021-12-14T15:07:13.177" v="415" actId="1076"/>
        <pc:sldMkLst>
          <pc:docMk/>
          <pc:sldMk cId="234255686" sldId="366"/>
        </pc:sldMkLst>
        <pc:picChg chg="mod">
          <ac:chgData name="Joao Leite" userId="62ebc622-7010-40ea-baee-aa12f1e9b32e" providerId="ADAL" clId="{634B6DA5-1386-46F2-9088-5B0B9E9E3791}" dt="2021-12-14T15:07:13.177" v="415" actId="1076"/>
          <ac:picMkLst>
            <pc:docMk/>
            <pc:sldMk cId="234255686" sldId="366"/>
            <ac:picMk id="8" creationId="{B4FBF7A8-BAAE-408F-B763-133227FDAC02}"/>
          </ac:picMkLst>
        </pc:picChg>
      </pc:sldChg>
      <pc:sldChg chg="del">
        <pc:chgData name="Joao Leite" userId="62ebc622-7010-40ea-baee-aa12f1e9b32e" providerId="ADAL" clId="{634B6DA5-1386-46F2-9088-5B0B9E9E3791}" dt="2021-12-14T14:45:14.878" v="0" actId="47"/>
        <pc:sldMkLst>
          <pc:docMk/>
          <pc:sldMk cId="2011835128" sldId="367"/>
        </pc:sldMkLst>
      </pc:sldChg>
      <pc:sldChg chg="del">
        <pc:chgData name="Joao Leite" userId="62ebc622-7010-40ea-baee-aa12f1e9b32e" providerId="ADAL" clId="{634B6DA5-1386-46F2-9088-5B0B9E9E3791}" dt="2021-12-14T14:45:16.028" v="1" actId="47"/>
        <pc:sldMkLst>
          <pc:docMk/>
          <pc:sldMk cId="2234282903" sldId="368"/>
        </pc:sldMkLst>
      </pc:sldChg>
      <pc:sldChg chg="del">
        <pc:chgData name="Joao Leite" userId="62ebc622-7010-40ea-baee-aa12f1e9b32e" providerId="ADAL" clId="{634B6DA5-1386-46F2-9088-5B0B9E9E3791}" dt="2021-12-14T14:45:17.588" v="3" actId="47"/>
        <pc:sldMkLst>
          <pc:docMk/>
          <pc:sldMk cId="2742379995" sldId="369"/>
        </pc:sldMkLst>
      </pc:sldChg>
      <pc:sldChg chg="del">
        <pc:chgData name="Joao Leite" userId="62ebc622-7010-40ea-baee-aa12f1e9b32e" providerId="ADAL" clId="{634B6DA5-1386-46F2-9088-5B0B9E9E3791}" dt="2021-12-14T14:45:16.845" v="2" actId="47"/>
        <pc:sldMkLst>
          <pc:docMk/>
          <pc:sldMk cId="441869412" sldId="370"/>
        </pc:sldMkLst>
      </pc:sldChg>
      <pc:sldChg chg="del">
        <pc:chgData name="Joao Leite" userId="62ebc622-7010-40ea-baee-aa12f1e9b32e" providerId="ADAL" clId="{634B6DA5-1386-46F2-9088-5B0B9E9E3791}" dt="2021-12-14T14:45:19.813" v="5" actId="47"/>
        <pc:sldMkLst>
          <pc:docMk/>
          <pc:sldMk cId="3567066803" sldId="372"/>
        </pc:sldMkLst>
      </pc:sldChg>
      <pc:sldChg chg="del">
        <pc:chgData name="Joao Leite" userId="62ebc622-7010-40ea-baee-aa12f1e9b32e" providerId="ADAL" clId="{634B6DA5-1386-46F2-9088-5B0B9E9E3791}" dt="2021-12-14T14:45:20.723" v="6" actId="47"/>
        <pc:sldMkLst>
          <pc:docMk/>
          <pc:sldMk cId="1812708870" sldId="373"/>
        </pc:sldMkLst>
      </pc:sldChg>
      <pc:sldChg chg="del">
        <pc:chgData name="Joao Leite" userId="62ebc622-7010-40ea-baee-aa12f1e9b32e" providerId="ADAL" clId="{634B6DA5-1386-46F2-9088-5B0B9E9E3791}" dt="2021-12-14T14:45:21.572" v="7" actId="47"/>
        <pc:sldMkLst>
          <pc:docMk/>
          <pc:sldMk cId="1518455215" sldId="374"/>
        </pc:sldMkLst>
      </pc:sldChg>
      <pc:sldChg chg="del">
        <pc:chgData name="Joao Leite" userId="62ebc622-7010-40ea-baee-aa12f1e9b32e" providerId="ADAL" clId="{634B6DA5-1386-46F2-9088-5B0B9E9E3791}" dt="2021-12-14T14:45:22.357" v="8" actId="47"/>
        <pc:sldMkLst>
          <pc:docMk/>
          <pc:sldMk cId="2605484353" sldId="375"/>
        </pc:sldMkLst>
      </pc:sldChg>
      <pc:sldChg chg="del">
        <pc:chgData name="Joao Leite" userId="62ebc622-7010-40ea-baee-aa12f1e9b32e" providerId="ADAL" clId="{634B6DA5-1386-46F2-9088-5B0B9E9E3791}" dt="2021-12-14T14:45:23.189" v="9" actId="47"/>
        <pc:sldMkLst>
          <pc:docMk/>
          <pc:sldMk cId="3089007282" sldId="376"/>
        </pc:sldMkLst>
      </pc:sldChg>
      <pc:sldChg chg="del">
        <pc:chgData name="Joao Leite" userId="62ebc622-7010-40ea-baee-aa12f1e9b32e" providerId="ADAL" clId="{634B6DA5-1386-46F2-9088-5B0B9E9E3791}" dt="2021-12-14T14:45:24.035" v="10" actId="47"/>
        <pc:sldMkLst>
          <pc:docMk/>
          <pc:sldMk cId="561260409" sldId="377"/>
        </pc:sldMkLst>
      </pc:sldChg>
      <pc:sldChg chg="del">
        <pc:chgData name="Joao Leite" userId="62ebc622-7010-40ea-baee-aa12f1e9b32e" providerId="ADAL" clId="{634B6DA5-1386-46F2-9088-5B0B9E9E3791}" dt="2021-12-14T14:45:24.821" v="11" actId="47"/>
        <pc:sldMkLst>
          <pc:docMk/>
          <pc:sldMk cId="1458456106" sldId="378"/>
        </pc:sldMkLst>
      </pc:sldChg>
      <pc:sldChg chg="del">
        <pc:chgData name="Joao Leite" userId="62ebc622-7010-40ea-baee-aa12f1e9b32e" providerId="ADAL" clId="{634B6DA5-1386-46F2-9088-5B0B9E9E3791}" dt="2021-12-14T14:45:25.663" v="12" actId="47"/>
        <pc:sldMkLst>
          <pc:docMk/>
          <pc:sldMk cId="2502739217" sldId="379"/>
        </pc:sldMkLst>
      </pc:sldChg>
      <pc:sldChg chg="del">
        <pc:chgData name="Joao Leite" userId="62ebc622-7010-40ea-baee-aa12f1e9b32e" providerId="ADAL" clId="{634B6DA5-1386-46F2-9088-5B0B9E9E3791}" dt="2021-12-14T14:45:26.343" v="13" actId="47"/>
        <pc:sldMkLst>
          <pc:docMk/>
          <pc:sldMk cId="1963995248" sldId="380"/>
        </pc:sldMkLst>
      </pc:sldChg>
      <pc:sldChg chg="addSp delSp modSp mod">
        <pc:chgData name="Joao Leite" userId="62ebc622-7010-40ea-baee-aa12f1e9b32e" providerId="ADAL" clId="{634B6DA5-1386-46F2-9088-5B0B9E9E3791}" dt="2021-12-14T14:57:37.873" v="173" actId="1076"/>
        <pc:sldMkLst>
          <pc:docMk/>
          <pc:sldMk cId="2305998904" sldId="381"/>
        </pc:sldMkLst>
        <pc:picChg chg="add mod">
          <ac:chgData name="Joao Leite" userId="62ebc622-7010-40ea-baee-aa12f1e9b32e" providerId="ADAL" clId="{634B6DA5-1386-46F2-9088-5B0B9E9E3791}" dt="2021-12-14T14:57:37.873" v="173" actId="1076"/>
          <ac:picMkLst>
            <pc:docMk/>
            <pc:sldMk cId="2305998904" sldId="381"/>
            <ac:picMk id="4" creationId="{54D93F91-E921-4C6C-B3D7-9632EA159F3C}"/>
          </ac:picMkLst>
        </pc:picChg>
        <pc:picChg chg="add mod">
          <ac:chgData name="Joao Leite" userId="62ebc622-7010-40ea-baee-aa12f1e9b32e" providerId="ADAL" clId="{634B6DA5-1386-46F2-9088-5B0B9E9E3791}" dt="2021-12-14T14:56:27.737" v="168" actId="1076"/>
          <ac:picMkLst>
            <pc:docMk/>
            <pc:sldMk cId="2305998904" sldId="381"/>
            <ac:picMk id="8" creationId="{429E7F54-B500-42CF-9417-342281A415BB}"/>
          </ac:picMkLst>
        </pc:picChg>
        <pc:picChg chg="del">
          <ac:chgData name="Joao Leite" userId="62ebc622-7010-40ea-baee-aa12f1e9b32e" providerId="ADAL" clId="{634B6DA5-1386-46F2-9088-5B0B9E9E3791}" dt="2021-12-14T14:53:40.723" v="154" actId="478"/>
          <ac:picMkLst>
            <pc:docMk/>
            <pc:sldMk cId="2305998904" sldId="381"/>
            <ac:picMk id="9" creationId="{4088613D-9D4D-4E72-A85F-49ED06139E83}"/>
          </ac:picMkLst>
        </pc:picChg>
        <pc:picChg chg="del">
          <ac:chgData name="Joao Leite" userId="62ebc622-7010-40ea-baee-aa12f1e9b32e" providerId="ADAL" clId="{634B6DA5-1386-46F2-9088-5B0B9E9E3791}" dt="2021-12-14T14:53:41.188" v="155" actId="478"/>
          <ac:picMkLst>
            <pc:docMk/>
            <pc:sldMk cId="2305998904" sldId="381"/>
            <ac:picMk id="11" creationId="{B014776F-561E-4B79-AAA5-8AF9E74C5DF2}"/>
          </ac:picMkLst>
        </pc:picChg>
        <pc:picChg chg="del">
          <ac:chgData name="Joao Leite" userId="62ebc622-7010-40ea-baee-aa12f1e9b32e" providerId="ADAL" clId="{634B6DA5-1386-46F2-9088-5B0B9E9E3791}" dt="2021-12-14T14:53:41.651" v="156" actId="478"/>
          <ac:picMkLst>
            <pc:docMk/>
            <pc:sldMk cId="2305998904" sldId="381"/>
            <ac:picMk id="17" creationId="{B81FF790-2083-44D1-AFE5-D0FDF5D114BA}"/>
          </ac:picMkLst>
        </pc:picChg>
      </pc:sldChg>
      <pc:sldChg chg="del">
        <pc:chgData name="Joao Leite" userId="62ebc622-7010-40ea-baee-aa12f1e9b32e" providerId="ADAL" clId="{634B6DA5-1386-46F2-9088-5B0B9E9E3791}" dt="2021-12-14T14:53:36.950" v="153" actId="47"/>
        <pc:sldMkLst>
          <pc:docMk/>
          <pc:sldMk cId="1958252528" sldId="382"/>
        </pc:sldMkLst>
      </pc:sldChg>
      <pc:sldChg chg="addSp delSp modSp add del mod">
        <pc:chgData name="Joao Leite" userId="62ebc622-7010-40ea-baee-aa12f1e9b32e" providerId="ADAL" clId="{634B6DA5-1386-46F2-9088-5B0B9E9E3791}" dt="2021-12-14T15:06:50.867" v="413" actId="47"/>
        <pc:sldMkLst>
          <pc:docMk/>
          <pc:sldMk cId="1076076509" sldId="384"/>
        </pc:sldMkLst>
        <pc:spChg chg="add del">
          <ac:chgData name="Joao Leite" userId="62ebc622-7010-40ea-baee-aa12f1e9b32e" providerId="ADAL" clId="{634B6DA5-1386-46F2-9088-5B0B9E9E3791}" dt="2021-12-14T14:45:44.443" v="18" actId="478"/>
          <ac:spMkLst>
            <pc:docMk/>
            <pc:sldMk cId="1076076509" sldId="384"/>
            <ac:spMk id="2" creationId="{C28A0A00-31E0-46E2-85C0-9A7DC2C985E2}"/>
          </ac:spMkLst>
        </pc:spChg>
        <pc:spChg chg="add mod">
          <ac:chgData name="Joao Leite" userId="62ebc622-7010-40ea-baee-aa12f1e9b32e" providerId="ADAL" clId="{634B6DA5-1386-46F2-9088-5B0B9E9E3791}" dt="2021-12-14T14:58:53.380" v="174" actId="1076"/>
          <ac:spMkLst>
            <pc:docMk/>
            <pc:sldMk cId="1076076509" sldId="384"/>
            <ac:spMk id="3" creationId="{36DAB8B4-E574-4BC3-97A3-9DE16F25806B}"/>
          </ac:spMkLst>
        </pc:spChg>
        <pc:picChg chg="del">
          <ac:chgData name="Joao Leite" userId="62ebc622-7010-40ea-baee-aa12f1e9b32e" providerId="ADAL" clId="{634B6DA5-1386-46F2-9088-5B0B9E9E3791}" dt="2021-12-14T14:45:37.806" v="16" actId="478"/>
          <ac:picMkLst>
            <pc:docMk/>
            <pc:sldMk cId="1076076509" sldId="384"/>
            <ac:picMk id="8" creationId="{B4FBF7A8-BAAE-408F-B763-133227FDAC02}"/>
          </ac:picMkLst>
        </pc:picChg>
      </pc:sldChg>
      <pc:sldChg chg="del">
        <pc:chgData name="Joao Leite" userId="62ebc622-7010-40ea-baee-aa12f1e9b32e" providerId="ADAL" clId="{634B6DA5-1386-46F2-9088-5B0B9E9E3791}" dt="2021-12-14T14:45:18.396" v="4" actId="47"/>
        <pc:sldMkLst>
          <pc:docMk/>
          <pc:sldMk cId="2304347398" sldId="384"/>
        </pc:sldMkLst>
      </pc:sldChg>
      <pc:sldChg chg="modSp add mod">
        <pc:chgData name="Joao Leite" userId="62ebc622-7010-40ea-baee-aa12f1e9b32e" providerId="ADAL" clId="{634B6DA5-1386-46F2-9088-5B0B9E9E3791}" dt="2021-12-14T14:51:03.424" v="116" actId="255"/>
        <pc:sldMkLst>
          <pc:docMk/>
          <pc:sldMk cId="3359774739" sldId="385"/>
        </pc:sldMkLst>
        <pc:spChg chg="mod">
          <ac:chgData name="Joao Leite" userId="62ebc622-7010-40ea-baee-aa12f1e9b32e" providerId="ADAL" clId="{634B6DA5-1386-46F2-9088-5B0B9E9E3791}" dt="2021-12-14T14:51:03.424" v="116" actId="255"/>
          <ac:spMkLst>
            <pc:docMk/>
            <pc:sldMk cId="3359774739" sldId="385"/>
            <ac:spMk id="3" creationId="{36DAB8B4-E574-4BC3-97A3-9DE16F25806B}"/>
          </ac:spMkLst>
        </pc:spChg>
      </pc:sldChg>
      <pc:sldChg chg="del">
        <pc:chgData name="Joao Leite" userId="62ebc622-7010-40ea-baee-aa12f1e9b32e" providerId="ADAL" clId="{634B6DA5-1386-46F2-9088-5B0B9E9E3791}" dt="2021-12-14T14:45:29.718" v="14" actId="47"/>
        <pc:sldMkLst>
          <pc:docMk/>
          <pc:sldMk cId="4112578878" sldId="385"/>
        </pc:sldMkLst>
      </pc:sldChg>
      <pc:sldChg chg="addSp delSp modSp add mod">
        <pc:chgData name="Joao Leite" userId="62ebc622-7010-40ea-baee-aa12f1e9b32e" providerId="ADAL" clId="{634B6DA5-1386-46F2-9088-5B0B9E9E3791}" dt="2021-12-14T15:32:44.923" v="454" actId="1076"/>
        <pc:sldMkLst>
          <pc:docMk/>
          <pc:sldMk cId="3864692094" sldId="386"/>
        </pc:sldMkLst>
        <pc:spChg chg="mod">
          <ac:chgData name="Joao Leite" userId="62ebc622-7010-40ea-baee-aa12f1e9b32e" providerId="ADAL" clId="{634B6DA5-1386-46F2-9088-5B0B9E9E3791}" dt="2021-12-14T15:14:38.210" v="420" actId="20577"/>
          <ac:spMkLst>
            <pc:docMk/>
            <pc:sldMk cId="3864692094" sldId="386"/>
            <ac:spMk id="3" creationId="{36DAB8B4-E574-4BC3-97A3-9DE16F25806B}"/>
          </ac:spMkLst>
        </pc:spChg>
        <pc:picChg chg="add del mod">
          <ac:chgData name="Joao Leite" userId="62ebc622-7010-40ea-baee-aa12f1e9b32e" providerId="ADAL" clId="{634B6DA5-1386-46F2-9088-5B0B9E9E3791}" dt="2021-12-14T15:31:43.546" v="439" actId="478"/>
          <ac:picMkLst>
            <pc:docMk/>
            <pc:sldMk cId="3864692094" sldId="386"/>
            <ac:picMk id="4" creationId="{0A3FA8E9-0636-4E2B-AFEA-7DC033295938}"/>
          </ac:picMkLst>
        </pc:picChg>
        <pc:picChg chg="add del mod">
          <ac:chgData name="Joao Leite" userId="62ebc622-7010-40ea-baee-aa12f1e9b32e" providerId="ADAL" clId="{634B6DA5-1386-46F2-9088-5B0B9E9E3791}" dt="2021-12-14T15:31:44.210" v="440" actId="478"/>
          <ac:picMkLst>
            <pc:docMk/>
            <pc:sldMk cId="3864692094" sldId="386"/>
            <ac:picMk id="8" creationId="{C7DB5DD8-34BA-401E-866D-E31CD98FEFC9}"/>
          </ac:picMkLst>
        </pc:picChg>
        <pc:picChg chg="add mod">
          <ac:chgData name="Joao Leite" userId="62ebc622-7010-40ea-baee-aa12f1e9b32e" providerId="ADAL" clId="{634B6DA5-1386-46F2-9088-5B0B9E9E3791}" dt="2021-12-14T15:32:15.322" v="447" actId="1076"/>
          <ac:picMkLst>
            <pc:docMk/>
            <pc:sldMk cId="3864692094" sldId="386"/>
            <ac:picMk id="10" creationId="{9D5192EE-91AD-4152-A3AD-88C30B658FC2}"/>
          </ac:picMkLst>
        </pc:picChg>
        <pc:picChg chg="add mod">
          <ac:chgData name="Joao Leite" userId="62ebc622-7010-40ea-baee-aa12f1e9b32e" providerId="ADAL" clId="{634B6DA5-1386-46F2-9088-5B0B9E9E3791}" dt="2021-12-14T15:32:44.923" v="454" actId="1076"/>
          <ac:picMkLst>
            <pc:docMk/>
            <pc:sldMk cId="3864692094" sldId="386"/>
            <ac:picMk id="12" creationId="{590213AC-3B03-4FE8-840C-DBE37A2060A2}"/>
          </ac:picMkLst>
        </pc:picChg>
      </pc:sldChg>
      <pc:sldChg chg="modSp add mod">
        <pc:chgData name="Joao Leite" userId="62ebc622-7010-40ea-baee-aa12f1e9b32e" providerId="ADAL" clId="{634B6DA5-1386-46F2-9088-5B0B9E9E3791}" dt="2021-12-14T14:57:22.267" v="170" actId="1076"/>
        <pc:sldMkLst>
          <pc:docMk/>
          <pc:sldMk cId="3730300412" sldId="387"/>
        </pc:sldMkLst>
        <pc:spChg chg="mod">
          <ac:chgData name="Joao Leite" userId="62ebc622-7010-40ea-baee-aa12f1e9b32e" providerId="ADAL" clId="{634B6DA5-1386-46F2-9088-5B0B9E9E3791}" dt="2021-12-14T14:57:22.267" v="170" actId="1076"/>
          <ac:spMkLst>
            <pc:docMk/>
            <pc:sldMk cId="3730300412" sldId="387"/>
            <ac:spMk id="3" creationId="{36DAB8B4-E574-4BC3-97A3-9DE16F25806B}"/>
          </ac:spMkLst>
        </pc:spChg>
      </pc:sldChg>
      <pc:sldChg chg="addSp modSp add mod ord">
        <pc:chgData name="Joao Leite" userId="62ebc622-7010-40ea-baee-aa12f1e9b32e" providerId="ADAL" clId="{634B6DA5-1386-46F2-9088-5B0B9E9E3791}" dt="2021-12-14T15:07:04.302" v="414" actId="1076"/>
        <pc:sldMkLst>
          <pc:docMk/>
          <pc:sldMk cId="2735365751" sldId="388"/>
        </pc:sldMkLst>
        <pc:spChg chg="add mod">
          <ac:chgData name="Joao Leite" userId="62ebc622-7010-40ea-baee-aa12f1e9b32e" providerId="ADAL" clId="{634B6DA5-1386-46F2-9088-5B0B9E9E3791}" dt="2021-12-14T15:07:04.302" v="414" actId="1076"/>
          <ac:spMkLst>
            <pc:docMk/>
            <pc:sldMk cId="2735365751" sldId="388"/>
            <ac:spMk id="2" creationId="{C422F1D1-C61D-4AA9-9C0A-F1EC4A592892}"/>
          </ac:spMkLst>
        </pc:spChg>
        <pc:spChg chg="mod">
          <ac:chgData name="Joao Leite" userId="62ebc622-7010-40ea-baee-aa12f1e9b32e" providerId="ADAL" clId="{634B6DA5-1386-46F2-9088-5B0B9E9E3791}" dt="2021-12-14T14:59:31.702" v="230" actId="1076"/>
          <ac:spMkLst>
            <pc:docMk/>
            <pc:sldMk cId="2735365751" sldId="388"/>
            <ac:spMk id="3" creationId="{36DAB8B4-E574-4BC3-97A3-9DE16F25806B}"/>
          </ac:spMkLst>
        </pc:spChg>
      </pc:sldChg>
    </pc:docChg>
  </pc:docChgLst>
  <pc:docChgLst>
    <pc:chgData name="Joao Leite" userId="62ebc622-7010-40ea-baee-aa12f1e9b32e" providerId="ADAL" clId="{E3138A4E-B1FA-4794-B49B-608E8509FD84}"/>
    <pc:docChg chg="undo custSel modSld">
      <pc:chgData name="Joao Leite" userId="62ebc622-7010-40ea-baee-aa12f1e9b32e" providerId="ADAL" clId="{E3138A4E-B1FA-4794-B49B-608E8509FD84}" dt="2021-12-14T23:34:14.321" v="309" actId="255"/>
      <pc:docMkLst>
        <pc:docMk/>
      </pc:docMkLst>
      <pc:sldChg chg="addSp delSp modSp mod">
        <pc:chgData name="Joao Leite" userId="62ebc622-7010-40ea-baee-aa12f1e9b32e" providerId="ADAL" clId="{E3138A4E-B1FA-4794-B49B-608E8509FD84}" dt="2021-12-14T23:33:55.561" v="307" actId="113"/>
        <pc:sldMkLst>
          <pc:docMk/>
          <pc:sldMk cId="234255686" sldId="366"/>
        </pc:sldMkLst>
        <pc:spChg chg="add mod">
          <ac:chgData name="Joao Leite" userId="62ebc622-7010-40ea-baee-aa12f1e9b32e" providerId="ADAL" clId="{E3138A4E-B1FA-4794-B49B-608E8509FD84}" dt="2021-12-14T23:33:55.561" v="307" actId="113"/>
          <ac:spMkLst>
            <pc:docMk/>
            <pc:sldMk cId="234255686" sldId="366"/>
            <ac:spMk id="2" creationId="{842932EB-46D5-41D3-B645-F3AA1C85FCEB}"/>
          </ac:spMkLst>
        </pc:spChg>
        <pc:spChg chg="add mod">
          <ac:chgData name="Joao Leite" userId="62ebc622-7010-40ea-baee-aa12f1e9b32e" providerId="ADAL" clId="{E3138A4E-B1FA-4794-B49B-608E8509FD84}" dt="2021-12-14T23:27:07.623" v="302" actId="20577"/>
          <ac:spMkLst>
            <pc:docMk/>
            <pc:sldMk cId="234255686" sldId="366"/>
            <ac:spMk id="3" creationId="{11606C27-1313-4AF5-AAEE-244FC3234A97}"/>
          </ac:spMkLst>
        </pc:spChg>
        <pc:picChg chg="del">
          <ac:chgData name="Joao Leite" userId="62ebc622-7010-40ea-baee-aa12f1e9b32e" providerId="ADAL" clId="{E3138A4E-B1FA-4794-B49B-608E8509FD84}" dt="2021-12-14T17:45:25.178" v="3" actId="478"/>
          <ac:picMkLst>
            <pc:docMk/>
            <pc:sldMk cId="234255686" sldId="366"/>
            <ac:picMk id="8" creationId="{B4FBF7A8-BAAE-408F-B763-133227FDAC02}"/>
          </ac:picMkLst>
        </pc:picChg>
      </pc:sldChg>
      <pc:sldChg chg="modSp mod">
        <pc:chgData name="Joao Leite" userId="62ebc622-7010-40ea-baee-aa12f1e9b32e" providerId="ADAL" clId="{E3138A4E-B1FA-4794-B49B-608E8509FD84}" dt="2021-12-14T23:34:05.342" v="308" actId="255"/>
        <pc:sldMkLst>
          <pc:docMk/>
          <pc:sldMk cId="2305998904" sldId="381"/>
        </pc:sldMkLst>
        <pc:spChg chg="mod">
          <ac:chgData name="Joao Leite" userId="62ebc622-7010-40ea-baee-aa12f1e9b32e" providerId="ADAL" clId="{E3138A4E-B1FA-4794-B49B-608E8509FD84}" dt="2021-12-14T23:34:05.342" v="308" actId="255"/>
          <ac:spMkLst>
            <pc:docMk/>
            <pc:sldMk cId="2305998904" sldId="381"/>
            <ac:spMk id="2" creationId="{00000000-0000-0000-0000-000000000000}"/>
          </ac:spMkLst>
        </pc:spChg>
        <pc:picChg chg="mod">
          <ac:chgData name="Joao Leite" userId="62ebc622-7010-40ea-baee-aa12f1e9b32e" providerId="ADAL" clId="{E3138A4E-B1FA-4794-B49B-608E8509FD84}" dt="2021-12-14T17:01:21.774" v="1" actId="1076"/>
          <ac:picMkLst>
            <pc:docMk/>
            <pc:sldMk cId="2305998904" sldId="381"/>
            <ac:picMk id="4" creationId="{54D93F91-E921-4C6C-B3D7-9632EA159F3C}"/>
          </ac:picMkLst>
        </pc:picChg>
        <pc:picChg chg="mod">
          <ac:chgData name="Joao Leite" userId="62ebc622-7010-40ea-baee-aa12f1e9b32e" providerId="ADAL" clId="{E3138A4E-B1FA-4794-B49B-608E8509FD84}" dt="2021-12-14T17:01:23.056" v="2" actId="1076"/>
          <ac:picMkLst>
            <pc:docMk/>
            <pc:sldMk cId="2305998904" sldId="381"/>
            <ac:picMk id="8" creationId="{429E7F54-B500-42CF-9417-342281A415BB}"/>
          </ac:picMkLst>
        </pc:picChg>
      </pc:sldChg>
      <pc:sldChg chg="addSp modSp mod">
        <pc:chgData name="Joao Leite" userId="62ebc622-7010-40ea-baee-aa12f1e9b32e" providerId="ADAL" clId="{E3138A4E-B1FA-4794-B49B-608E8509FD84}" dt="2021-12-14T23:33:23.793" v="303" actId="113"/>
        <pc:sldMkLst>
          <pc:docMk/>
          <pc:sldMk cId="3359774739" sldId="385"/>
        </pc:sldMkLst>
        <pc:spChg chg="add mod">
          <ac:chgData name="Joao Leite" userId="62ebc622-7010-40ea-baee-aa12f1e9b32e" providerId="ADAL" clId="{E3138A4E-B1FA-4794-B49B-608E8509FD84}" dt="2021-12-14T23:33:23.793" v="303" actId="113"/>
          <ac:spMkLst>
            <pc:docMk/>
            <pc:sldMk cId="3359774739" sldId="385"/>
            <ac:spMk id="2" creationId="{CD82A002-8B3C-4FE8-BD19-00A687AAF214}"/>
          </ac:spMkLst>
        </pc:spChg>
        <pc:spChg chg="mod">
          <ac:chgData name="Joao Leite" userId="62ebc622-7010-40ea-baee-aa12f1e9b32e" providerId="ADAL" clId="{E3138A4E-B1FA-4794-B49B-608E8509FD84}" dt="2021-12-14T17:52:15.076" v="265" actId="1076"/>
          <ac:spMkLst>
            <pc:docMk/>
            <pc:sldMk cId="3359774739" sldId="385"/>
            <ac:spMk id="3" creationId="{36DAB8B4-E574-4BC3-97A3-9DE16F25806B}"/>
          </ac:spMkLst>
        </pc:spChg>
      </pc:sldChg>
      <pc:sldChg chg="modSp mod">
        <pc:chgData name="Joao Leite" userId="62ebc622-7010-40ea-baee-aa12f1e9b32e" providerId="ADAL" clId="{E3138A4E-B1FA-4794-B49B-608E8509FD84}" dt="2021-12-14T23:33:49.731" v="306" actId="113"/>
        <pc:sldMkLst>
          <pc:docMk/>
          <pc:sldMk cId="3864692094" sldId="386"/>
        </pc:sldMkLst>
        <pc:spChg chg="mod">
          <ac:chgData name="Joao Leite" userId="62ebc622-7010-40ea-baee-aa12f1e9b32e" providerId="ADAL" clId="{E3138A4E-B1FA-4794-B49B-608E8509FD84}" dt="2021-12-14T23:33:49.731" v="306" actId="113"/>
          <ac:spMkLst>
            <pc:docMk/>
            <pc:sldMk cId="3864692094" sldId="386"/>
            <ac:spMk id="3" creationId="{36DAB8B4-E574-4BC3-97A3-9DE16F25806B}"/>
          </ac:spMkLst>
        </pc:spChg>
      </pc:sldChg>
      <pc:sldChg chg="addSp modSp mod">
        <pc:chgData name="Joao Leite" userId="62ebc622-7010-40ea-baee-aa12f1e9b32e" providerId="ADAL" clId="{E3138A4E-B1FA-4794-B49B-608E8509FD84}" dt="2021-12-14T23:33:45.611" v="305" actId="113"/>
        <pc:sldMkLst>
          <pc:docMk/>
          <pc:sldMk cId="3730300412" sldId="387"/>
        </pc:sldMkLst>
        <pc:spChg chg="mod">
          <ac:chgData name="Joao Leite" userId="62ebc622-7010-40ea-baee-aa12f1e9b32e" providerId="ADAL" clId="{E3138A4E-B1FA-4794-B49B-608E8509FD84}" dt="2021-12-14T23:33:45.611" v="305" actId="113"/>
          <ac:spMkLst>
            <pc:docMk/>
            <pc:sldMk cId="3730300412" sldId="387"/>
            <ac:spMk id="3" creationId="{36DAB8B4-E574-4BC3-97A3-9DE16F25806B}"/>
          </ac:spMkLst>
        </pc:spChg>
        <pc:picChg chg="add mod">
          <ac:chgData name="Joao Leite" userId="62ebc622-7010-40ea-baee-aa12f1e9b32e" providerId="ADAL" clId="{E3138A4E-B1FA-4794-B49B-608E8509FD84}" dt="2021-12-14T20:16:28.719" v="280" actId="1076"/>
          <ac:picMkLst>
            <pc:docMk/>
            <pc:sldMk cId="3730300412" sldId="387"/>
            <ac:picMk id="4" creationId="{5B939A46-405F-4CD0-93A1-6B3B85F99E41}"/>
          </ac:picMkLst>
        </pc:picChg>
      </pc:sldChg>
      <pc:sldChg chg="modSp mod">
        <pc:chgData name="Joao Leite" userId="62ebc622-7010-40ea-baee-aa12f1e9b32e" providerId="ADAL" clId="{E3138A4E-B1FA-4794-B49B-608E8509FD84}" dt="2021-12-14T23:34:14.321" v="309" actId="255"/>
        <pc:sldMkLst>
          <pc:docMk/>
          <pc:sldMk cId="2735365751" sldId="388"/>
        </pc:sldMkLst>
        <pc:spChg chg="mod">
          <ac:chgData name="Joao Leite" userId="62ebc622-7010-40ea-baee-aa12f1e9b32e" providerId="ADAL" clId="{E3138A4E-B1FA-4794-B49B-608E8509FD84}" dt="2021-12-14T17:59:46.592" v="271" actId="20577"/>
          <ac:spMkLst>
            <pc:docMk/>
            <pc:sldMk cId="2735365751" sldId="388"/>
            <ac:spMk id="2" creationId="{C422F1D1-C61D-4AA9-9C0A-F1EC4A592892}"/>
          </ac:spMkLst>
        </pc:spChg>
        <pc:spChg chg="mod">
          <ac:chgData name="Joao Leite" userId="62ebc622-7010-40ea-baee-aa12f1e9b32e" providerId="ADAL" clId="{E3138A4E-B1FA-4794-B49B-608E8509FD84}" dt="2021-12-14T23:34:14.321" v="309" actId="255"/>
          <ac:spMkLst>
            <pc:docMk/>
            <pc:sldMk cId="2735365751" sldId="388"/>
            <ac:spMk id="3" creationId="{36DAB8B4-E574-4BC3-97A3-9DE16F25806B}"/>
          </ac:spMkLst>
        </pc:spChg>
      </pc:sldChg>
    </pc:docChg>
  </pc:docChgLst>
  <pc:docChgLst>
    <pc:chgData name="Joao Leite" userId="62ebc622-7010-40ea-baee-aa12f1e9b32e" providerId="ADAL" clId="{C65567FE-5668-47E5-A139-E65AEF5E5D21}"/>
    <pc:docChg chg="custSel addSld modSld">
      <pc:chgData name="Joao Leite" userId="62ebc622-7010-40ea-baee-aa12f1e9b32e" providerId="ADAL" clId="{C65567FE-5668-47E5-A139-E65AEF5E5D21}" dt="2021-11-11T18:59:20.235" v="71" actId="14100"/>
      <pc:docMkLst>
        <pc:docMk/>
      </pc:docMkLst>
      <pc:sldChg chg="addSp delSp modSp mod">
        <pc:chgData name="Joao Leite" userId="62ebc622-7010-40ea-baee-aa12f1e9b32e" providerId="ADAL" clId="{C65567FE-5668-47E5-A139-E65AEF5E5D21}" dt="2021-11-11T18:40:59.408" v="70" actId="1076"/>
        <pc:sldMkLst>
          <pc:docMk/>
          <pc:sldMk cId="234255686" sldId="366"/>
        </pc:sldMkLst>
        <pc:spChg chg="del">
          <ac:chgData name="Joao Leite" userId="62ebc622-7010-40ea-baee-aa12f1e9b32e" providerId="ADAL" clId="{C65567FE-5668-47E5-A139-E65AEF5E5D21}" dt="2021-11-11T16:46:42.160" v="4" actId="478"/>
          <ac:spMkLst>
            <pc:docMk/>
            <pc:sldMk cId="234255686" sldId="366"/>
            <ac:spMk id="2" creationId="{00000000-0000-0000-0000-000000000000}"/>
          </ac:spMkLst>
        </pc:spChg>
        <pc:spChg chg="add del mod">
          <ac:chgData name="Joao Leite" userId="62ebc622-7010-40ea-baee-aa12f1e9b32e" providerId="ADAL" clId="{C65567FE-5668-47E5-A139-E65AEF5E5D21}" dt="2021-11-11T16:46:51.548" v="10" actId="21"/>
          <ac:spMkLst>
            <pc:docMk/>
            <pc:sldMk cId="234255686" sldId="366"/>
            <ac:spMk id="4" creationId="{B28DCC40-3A09-46B4-9C07-2E6A61A23E3C}"/>
          </ac:spMkLst>
        </pc:spChg>
        <pc:picChg chg="add mod">
          <ac:chgData name="Joao Leite" userId="62ebc622-7010-40ea-baee-aa12f1e9b32e" providerId="ADAL" clId="{C65567FE-5668-47E5-A139-E65AEF5E5D21}" dt="2021-11-11T18:40:59.408" v="70" actId="1076"/>
          <ac:picMkLst>
            <pc:docMk/>
            <pc:sldMk cId="234255686" sldId="366"/>
            <ac:picMk id="8" creationId="{B4FBF7A8-BAAE-408F-B763-133227FDAC02}"/>
          </ac:picMkLst>
        </pc:picChg>
      </pc:sldChg>
      <pc:sldChg chg="modSp mod">
        <pc:chgData name="Joao Leite" userId="62ebc622-7010-40ea-baee-aa12f1e9b32e" providerId="ADAL" clId="{C65567FE-5668-47E5-A139-E65AEF5E5D21}" dt="2021-11-11T17:54:45.844" v="15" actId="14100"/>
        <pc:sldMkLst>
          <pc:docMk/>
          <pc:sldMk cId="441869412" sldId="370"/>
        </pc:sldMkLst>
        <pc:picChg chg="mod">
          <ac:chgData name="Joao Leite" userId="62ebc622-7010-40ea-baee-aa12f1e9b32e" providerId="ADAL" clId="{C65567FE-5668-47E5-A139-E65AEF5E5D21}" dt="2021-11-11T17:54:45.844" v="15" actId="14100"/>
          <ac:picMkLst>
            <pc:docMk/>
            <pc:sldMk cId="441869412" sldId="370"/>
            <ac:picMk id="4" creationId="{D182063E-84A5-45A2-846A-132503468AED}"/>
          </ac:picMkLst>
        </pc:picChg>
      </pc:sldChg>
      <pc:sldChg chg="modSp mod">
        <pc:chgData name="Joao Leite" userId="62ebc622-7010-40ea-baee-aa12f1e9b32e" providerId="ADAL" clId="{C65567FE-5668-47E5-A139-E65AEF5E5D21}" dt="2021-11-11T17:54:23.175" v="14" actId="1076"/>
        <pc:sldMkLst>
          <pc:docMk/>
          <pc:sldMk cId="1518455215" sldId="374"/>
        </pc:sldMkLst>
        <pc:picChg chg="mod">
          <ac:chgData name="Joao Leite" userId="62ebc622-7010-40ea-baee-aa12f1e9b32e" providerId="ADAL" clId="{C65567FE-5668-47E5-A139-E65AEF5E5D21}" dt="2021-11-11T17:54:23.175" v="14" actId="1076"/>
          <ac:picMkLst>
            <pc:docMk/>
            <pc:sldMk cId="1518455215" sldId="374"/>
            <ac:picMk id="4" creationId="{B410FBF0-580E-4F28-883B-C72C35589A34}"/>
          </ac:picMkLst>
        </pc:picChg>
      </pc:sldChg>
      <pc:sldChg chg="modSp mod">
        <pc:chgData name="Joao Leite" userId="62ebc622-7010-40ea-baee-aa12f1e9b32e" providerId="ADAL" clId="{C65567FE-5668-47E5-A139-E65AEF5E5D21}" dt="2021-11-11T16:46:21.120" v="3" actId="14100"/>
        <pc:sldMkLst>
          <pc:docMk/>
          <pc:sldMk cId="561260409" sldId="377"/>
        </pc:sldMkLst>
        <pc:picChg chg="mod">
          <ac:chgData name="Joao Leite" userId="62ebc622-7010-40ea-baee-aa12f1e9b32e" providerId="ADAL" clId="{C65567FE-5668-47E5-A139-E65AEF5E5D21}" dt="2021-11-11T16:46:21.120" v="3" actId="14100"/>
          <ac:picMkLst>
            <pc:docMk/>
            <pc:sldMk cId="561260409" sldId="377"/>
            <ac:picMk id="9" creationId="{07110D9E-3603-40B8-A522-31255B2F273C}"/>
          </ac:picMkLst>
        </pc:picChg>
      </pc:sldChg>
      <pc:sldChg chg="addSp delSp modSp mod">
        <pc:chgData name="Joao Leite" userId="62ebc622-7010-40ea-baee-aa12f1e9b32e" providerId="ADAL" clId="{C65567FE-5668-47E5-A139-E65AEF5E5D21}" dt="2021-11-11T18:38:31.028" v="41" actId="14100"/>
        <pc:sldMkLst>
          <pc:docMk/>
          <pc:sldMk cId="2502739217" sldId="379"/>
        </pc:sldMkLst>
        <pc:picChg chg="add mod">
          <ac:chgData name="Joao Leite" userId="62ebc622-7010-40ea-baee-aa12f1e9b32e" providerId="ADAL" clId="{C65567FE-5668-47E5-A139-E65AEF5E5D21}" dt="2021-11-11T18:38:31.028" v="41" actId="14100"/>
          <ac:picMkLst>
            <pc:docMk/>
            <pc:sldMk cId="2502739217" sldId="379"/>
            <ac:picMk id="4" creationId="{CF69BFE8-1DA7-43B7-8D9B-9C6EB8C1856D}"/>
          </ac:picMkLst>
        </pc:picChg>
        <pc:picChg chg="del">
          <ac:chgData name="Joao Leite" userId="62ebc622-7010-40ea-baee-aa12f1e9b32e" providerId="ADAL" clId="{C65567FE-5668-47E5-A139-E65AEF5E5D21}" dt="2021-11-11T18:37:44.054" v="34" actId="478"/>
          <ac:picMkLst>
            <pc:docMk/>
            <pc:sldMk cId="2502739217" sldId="379"/>
            <ac:picMk id="9" creationId="{50CE9DB4-339B-48C9-9EB5-FE7A8502D08C}"/>
          </ac:picMkLst>
        </pc:picChg>
      </pc:sldChg>
      <pc:sldChg chg="addSp delSp modSp add mod">
        <pc:chgData name="Joao Leite" userId="62ebc622-7010-40ea-baee-aa12f1e9b32e" providerId="ADAL" clId="{C65567FE-5668-47E5-A139-E65AEF5E5D21}" dt="2021-11-11T18:59:20.235" v="71" actId="14100"/>
        <pc:sldMkLst>
          <pc:docMk/>
          <pc:sldMk cId="2304347398" sldId="384"/>
        </pc:sldMkLst>
        <pc:picChg chg="add mod">
          <ac:chgData name="Joao Leite" userId="62ebc622-7010-40ea-baee-aa12f1e9b32e" providerId="ADAL" clId="{C65567FE-5668-47E5-A139-E65AEF5E5D21}" dt="2021-11-11T18:59:20.235" v="71" actId="14100"/>
          <ac:picMkLst>
            <pc:docMk/>
            <pc:sldMk cId="2304347398" sldId="384"/>
            <ac:picMk id="4" creationId="{065D9BE4-F59F-4BEB-8BEF-A48A312F22AB}"/>
          </ac:picMkLst>
        </pc:picChg>
        <pc:picChg chg="del">
          <ac:chgData name="Joao Leite" userId="62ebc622-7010-40ea-baee-aa12f1e9b32e" providerId="ADAL" clId="{C65567FE-5668-47E5-A139-E65AEF5E5D21}" dt="2021-11-11T18:33:44.142" v="17" actId="478"/>
          <ac:picMkLst>
            <pc:docMk/>
            <pc:sldMk cId="2304347398" sldId="384"/>
            <ac:picMk id="6" creationId="{C17E2FEB-3B81-458C-95A8-E952BF5631D3}"/>
          </ac:picMkLst>
        </pc:picChg>
        <pc:picChg chg="add mod">
          <ac:chgData name="Joao Leite" userId="62ebc622-7010-40ea-baee-aa12f1e9b32e" providerId="ADAL" clId="{C65567FE-5668-47E5-A139-E65AEF5E5D21}" dt="2021-11-11T18:35:45.801" v="33" actId="14100"/>
          <ac:picMkLst>
            <pc:docMk/>
            <pc:sldMk cId="2304347398" sldId="384"/>
            <ac:picMk id="9" creationId="{8781D586-3B14-422B-8492-E7CF1EE0AD82}"/>
          </ac:picMkLst>
        </pc:picChg>
      </pc:sldChg>
      <pc:sldChg chg="addSp delSp modSp add mod">
        <pc:chgData name="Joao Leite" userId="62ebc622-7010-40ea-baee-aa12f1e9b32e" providerId="ADAL" clId="{C65567FE-5668-47E5-A139-E65AEF5E5D21}" dt="2021-11-11T18:40:10.708" v="66" actId="20577"/>
        <pc:sldMkLst>
          <pc:docMk/>
          <pc:sldMk cId="4112578878" sldId="385"/>
        </pc:sldMkLst>
        <pc:spChg chg="mod">
          <ac:chgData name="Joao Leite" userId="62ebc622-7010-40ea-baee-aa12f1e9b32e" providerId="ADAL" clId="{C65567FE-5668-47E5-A139-E65AEF5E5D21}" dt="2021-11-11T18:40:10.708" v="66" actId="20577"/>
          <ac:spMkLst>
            <pc:docMk/>
            <pc:sldMk cId="4112578878" sldId="385"/>
            <ac:spMk id="2" creationId="{00000000-0000-0000-0000-000000000000}"/>
          </ac:spMkLst>
        </pc:spChg>
        <pc:picChg chg="del">
          <ac:chgData name="Joao Leite" userId="62ebc622-7010-40ea-baee-aa12f1e9b32e" providerId="ADAL" clId="{C65567FE-5668-47E5-A139-E65AEF5E5D21}" dt="2021-11-11T18:38:51.437" v="43" actId="478"/>
          <ac:picMkLst>
            <pc:docMk/>
            <pc:sldMk cId="4112578878" sldId="385"/>
            <ac:picMk id="4" creationId="{19777056-AE50-4DA2-8FBB-08BF26B4E6B6}"/>
          </ac:picMkLst>
        </pc:picChg>
        <pc:picChg chg="add mod">
          <ac:chgData name="Joao Leite" userId="62ebc622-7010-40ea-baee-aa12f1e9b32e" providerId="ADAL" clId="{C65567FE-5668-47E5-A139-E65AEF5E5D21}" dt="2021-11-11T18:39:57.247" v="48" actId="1076"/>
          <ac:picMkLst>
            <pc:docMk/>
            <pc:sldMk cId="4112578878" sldId="385"/>
            <ac:picMk id="6" creationId="{EEE5F20F-728F-4F5A-9AD6-95AD19545BE2}"/>
          </ac:picMkLst>
        </pc:picChg>
        <pc:picChg chg="del">
          <ac:chgData name="Joao Leite" userId="62ebc622-7010-40ea-baee-aa12f1e9b32e" providerId="ADAL" clId="{C65567FE-5668-47E5-A139-E65AEF5E5D21}" dt="2021-11-11T18:38:51.781" v="44" actId="478"/>
          <ac:picMkLst>
            <pc:docMk/>
            <pc:sldMk cId="4112578878" sldId="385"/>
            <ac:picMk id="14" creationId="{AD377A5A-4E74-4ED9-8CF4-104D0395C62F}"/>
          </ac:picMkLst>
        </pc:picChg>
        <pc:picChg chg="del">
          <ac:chgData name="Joao Leite" userId="62ebc622-7010-40ea-baee-aa12f1e9b32e" providerId="ADAL" clId="{C65567FE-5668-47E5-A139-E65AEF5E5D21}" dt="2021-11-11T18:38:52.213" v="45" actId="478"/>
          <ac:picMkLst>
            <pc:docMk/>
            <pc:sldMk cId="4112578878" sldId="385"/>
            <ac:picMk id="16" creationId="{4CBC9BF3-7A92-4E8C-A779-4289CA0214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14/12/2021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95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09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96136" y="4149080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Porto Sans Light" panose="00000400000000000000" pitchFamily="50" charset="0"/>
              </a:rPr>
              <a:t>Grupo: 3</a:t>
            </a:r>
          </a:p>
          <a:p>
            <a:endParaRPr lang="pt-PT" sz="2000" b="1" dirty="0">
              <a:latin typeface="Porto Sans Light" panose="00000400000000000000" pitchFamily="50" charset="0"/>
            </a:endParaRPr>
          </a:p>
          <a:p>
            <a:r>
              <a:rPr lang="pt-PT" sz="2000" b="1" dirty="0">
                <a:latin typeface="Porto Sans Light" panose="00000400000000000000" pitchFamily="50" charset="0"/>
              </a:rPr>
              <a:t>João Leite Nº 8170556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Rafael Costa Nº 8180246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Célio Macedo Nº 8170358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Bruno Costa Nº 8170110</a:t>
            </a:r>
          </a:p>
          <a:p>
            <a:r>
              <a:rPr lang="pt-PT" sz="2000" b="1" dirty="0">
                <a:latin typeface="Porto Sans Light" panose="00000400000000000000" pitchFamily="50" charset="0"/>
              </a:rPr>
              <a:t>Rui Soares Nº 8150289</a:t>
            </a: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  <a:p>
            <a:endParaRPr lang="pt-PT" sz="2000" dirty="0">
              <a:latin typeface="Porto Sans Light" panose="000004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26BF09-988C-495A-A190-D7AED5AC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77" y="620688"/>
            <a:ext cx="384042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2932EB-46D5-41D3-B645-F3AA1C85FCEB}"/>
              </a:ext>
            </a:extLst>
          </p:cNvPr>
          <p:cNvSpPr txBox="1"/>
          <p:nvPr/>
        </p:nvSpPr>
        <p:spPr>
          <a:xfrm>
            <a:off x="462100" y="980728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>
                <a:latin typeface="+mj-lt"/>
              </a:rPr>
              <a:t>Principais alterações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606C27-1313-4AF5-AAEE-244FC3234A97}"/>
              </a:ext>
            </a:extLst>
          </p:cNvPr>
          <p:cNvSpPr txBox="1"/>
          <p:nvPr/>
        </p:nvSpPr>
        <p:spPr>
          <a:xfrm>
            <a:off x="1434208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800" dirty="0">
                <a:latin typeface="+mj-lt"/>
              </a:rPr>
              <a:t> Aplicação mobile em Android;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800" dirty="0">
                <a:latin typeface="+mj-lt"/>
              </a:rPr>
              <a:t> Alterações de requisitos (Pagamentos);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800" dirty="0">
                <a:latin typeface="+mj-lt"/>
              </a:rPr>
              <a:t> Alterações de funcionalidades do Site;</a:t>
            </a:r>
          </a:p>
        </p:txBody>
      </p:sp>
    </p:spTree>
    <p:extLst>
      <p:ext uri="{BB962C8B-B14F-4D97-AF65-F5344CB8AC3E}">
        <p14:creationId xmlns:p14="http://schemas.microsoft.com/office/powerpoint/2010/main" val="2342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DAB8B4-E574-4BC3-97A3-9DE16F25806B}"/>
              </a:ext>
            </a:extLst>
          </p:cNvPr>
          <p:cNvSpPr txBox="1"/>
          <p:nvPr/>
        </p:nvSpPr>
        <p:spPr>
          <a:xfrm>
            <a:off x="990817" y="692696"/>
            <a:ext cx="7162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>
                <a:latin typeface="+mj-lt"/>
              </a:rPr>
              <a:t>App Android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5192EE-91AD-4152-A3AD-88C30B658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3793"/>
            <a:ext cx="2393191" cy="41992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0213AC-3B03-4FE8-840C-DBE37A206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70524"/>
            <a:ext cx="2393191" cy="42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DAB8B4-E574-4BC3-97A3-9DE16F25806B}"/>
              </a:ext>
            </a:extLst>
          </p:cNvPr>
          <p:cNvSpPr txBox="1"/>
          <p:nvPr/>
        </p:nvSpPr>
        <p:spPr>
          <a:xfrm>
            <a:off x="827584" y="836712"/>
            <a:ext cx="7162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>
                <a:latin typeface="+mj-lt"/>
              </a:rPr>
              <a:t>Site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39A46-405F-4CD0-93A1-6B3B85F9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0" y="1628800"/>
            <a:ext cx="4973996" cy="41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DAB8B4-E574-4BC3-97A3-9DE16F25806B}"/>
              </a:ext>
            </a:extLst>
          </p:cNvPr>
          <p:cNvSpPr txBox="1"/>
          <p:nvPr/>
        </p:nvSpPr>
        <p:spPr>
          <a:xfrm>
            <a:off x="990817" y="2741951"/>
            <a:ext cx="7162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>
                <a:latin typeface="+mj-lt"/>
              </a:rPr>
              <a:t>Pagamentos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82A002-8B3C-4FE8-BD19-00A687AAF214}"/>
              </a:ext>
            </a:extLst>
          </p:cNvPr>
          <p:cNvSpPr txBox="1"/>
          <p:nvPr/>
        </p:nvSpPr>
        <p:spPr>
          <a:xfrm>
            <a:off x="1691680" y="1196752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latin typeface="+mj-lt"/>
              </a:rPr>
              <a:t>Requisitos Alterados</a:t>
            </a:r>
          </a:p>
        </p:txBody>
      </p:sp>
    </p:spTree>
    <p:extLst>
      <p:ext uri="{BB962C8B-B14F-4D97-AF65-F5344CB8AC3E}">
        <p14:creationId xmlns:p14="http://schemas.microsoft.com/office/powerpoint/2010/main" val="33597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386" y="980728"/>
            <a:ext cx="8229600" cy="720080"/>
          </a:xfrm>
        </p:spPr>
        <p:txBody>
          <a:bodyPr>
            <a:noAutofit/>
          </a:bodyPr>
          <a:lstStyle/>
          <a:p>
            <a:r>
              <a:rPr lang="pt-PT" sz="6000" b="1" dirty="0"/>
              <a:t>Ferramentas a utilizar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D93F91-E921-4C6C-B3D7-9632EA159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3" y="2498944"/>
            <a:ext cx="4206214" cy="236599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29E7F54-B500-42CF-9417-342281A41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8944"/>
            <a:ext cx="4208267" cy="23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DAB8B4-E574-4BC3-97A3-9DE16F25806B}"/>
              </a:ext>
            </a:extLst>
          </p:cNvPr>
          <p:cNvSpPr txBox="1"/>
          <p:nvPr/>
        </p:nvSpPr>
        <p:spPr>
          <a:xfrm>
            <a:off x="990817" y="897482"/>
            <a:ext cx="71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Funções de cada elemento do grupo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22F1D1-C61D-4AA9-9C0A-F1EC4A592892}"/>
              </a:ext>
            </a:extLst>
          </p:cNvPr>
          <p:cNvSpPr txBox="1"/>
          <p:nvPr/>
        </p:nvSpPr>
        <p:spPr>
          <a:xfrm>
            <a:off x="1863254" y="2060848"/>
            <a:ext cx="6624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/>
              <a:t>Bruno Costa – Mobile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/>
              <a:t>Célio Macedo – </a:t>
            </a:r>
            <a:r>
              <a:rPr lang="pt-PT" sz="3200" dirty="0" err="1"/>
              <a:t>Frontend</a:t>
            </a:r>
            <a:endParaRPr lang="pt-PT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/>
              <a:t>Rafael Costa – </a:t>
            </a:r>
            <a:r>
              <a:rPr lang="pt-PT" sz="3200" dirty="0" err="1"/>
              <a:t>Frontend</a:t>
            </a:r>
            <a:endParaRPr lang="pt-PT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/>
              <a:t>Rui Soares – </a:t>
            </a:r>
            <a:r>
              <a:rPr lang="pt-PT" sz="3200" dirty="0" err="1"/>
              <a:t>Backend</a:t>
            </a:r>
            <a:r>
              <a:rPr lang="pt-PT" sz="3200" dirty="0"/>
              <a:t> e Mobile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/>
              <a:t>João Leite - </a:t>
            </a:r>
            <a:r>
              <a:rPr lang="pt-PT" sz="3200" dirty="0" err="1"/>
              <a:t>Backend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73536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100" y="3068960"/>
            <a:ext cx="8229600" cy="720080"/>
          </a:xfrm>
        </p:spPr>
        <p:txBody>
          <a:bodyPr>
            <a:noAutofit/>
          </a:bodyPr>
          <a:lstStyle/>
          <a:p>
            <a:r>
              <a:rPr lang="pt-PT" sz="7200" b="1" dirty="0"/>
              <a:t>QUESTÕES?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561FE4-66AD-4210-A402-70EAAC4D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137920"/>
            <a:ext cx="1363290" cy="720080"/>
          </a:xfrm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82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João Carneiro / Laboratório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566484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133</Words>
  <Application>Microsoft Office PowerPoint</Application>
  <PresentationFormat>Apresentação no Ecrã (4:3)</PresentationFormat>
  <Paragraphs>35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Porto Sans</vt:lpstr>
      <vt:lpstr>Porto Sans Light</vt:lpstr>
      <vt:lpstr>Wingdings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 a utilizar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Joao Leite</cp:lastModifiedBy>
  <cp:revision>122</cp:revision>
  <dcterms:created xsi:type="dcterms:W3CDTF">2013-02-12T18:24:45Z</dcterms:created>
  <dcterms:modified xsi:type="dcterms:W3CDTF">2021-12-14T23:34:16Z</dcterms:modified>
</cp:coreProperties>
</file>