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v=kFnFr-DOPf8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my very dear Padawan!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 can feel The Force is strong inside of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But never forget:</a:t>
            </a:r>
          </a:p>
          <a:p>
            <a:r>
              <a:rPr sz="2000">
                <a:hlinkClick r:id="rId2"/>
              </a:rPr>
              <a:t>Fear leads to the dark side of The Force!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