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01E1-4E96-4149-8701-A07AA1BB527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783-FB58-46FF-8020-CE8A63A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9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01E1-4E96-4149-8701-A07AA1BB527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783-FB58-46FF-8020-CE8A63A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8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01E1-4E96-4149-8701-A07AA1BB527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783-FB58-46FF-8020-CE8A63A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1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01E1-4E96-4149-8701-A07AA1BB527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783-FB58-46FF-8020-CE8A63A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9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01E1-4E96-4149-8701-A07AA1BB527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783-FB58-46FF-8020-CE8A63A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5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01E1-4E96-4149-8701-A07AA1BB527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783-FB58-46FF-8020-CE8A63A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0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01E1-4E96-4149-8701-A07AA1BB527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783-FB58-46FF-8020-CE8A63A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5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01E1-4E96-4149-8701-A07AA1BB527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783-FB58-46FF-8020-CE8A63A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2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01E1-4E96-4149-8701-A07AA1BB527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783-FB58-46FF-8020-CE8A63A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4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01E1-4E96-4149-8701-A07AA1BB527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783-FB58-46FF-8020-CE8A63A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01E1-4E96-4149-8701-A07AA1BB527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783-FB58-46FF-8020-CE8A63A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01E1-4E96-4149-8701-A07AA1BB5278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5783-FB58-46FF-8020-CE8A63A60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BM3D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钱瑞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2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Block-matching and 3D </a:t>
            </a:r>
            <a:r>
              <a:rPr lang="en-US" altLang="zh-CN" dirty="0" smtClean="0"/>
              <a:t>filtering</a:t>
            </a:r>
            <a:br>
              <a:rPr lang="en-US" altLang="zh-CN" dirty="0" smtClean="0"/>
            </a:br>
            <a:r>
              <a:rPr lang="en-US" altLang="zh-CN" dirty="0" smtClean="0"/>
              <a:t>3</a:t>
            </a:r>
            <a:r>
              <a:rPr lang="zh-CN" altLang="en-US" dirty="0"/>
              <a:t>维块匹配滤波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BM3D</a:t>
            </a:r>
            <a:r>
              <a:rPr lang="zh-CN" altLang="en-US" dirty="0" smtClean="0"/>
              <a:t>算法总共有两大步骤，分为基础估计（</a:t>
            </a:r>
            <a:r>
              <a:rPr lang="en-US" altLang="zh-CN" dirty="0" smtClean="0"/>
              <a:t>Step1</a:t>
            </a:r>
            <a:r>
              <a:rPr lang="zh-CN" altLang="en-US" dirty="0" smtClean="0"/>
              <a:t>）和最终估计（</a:t>
            </a:r>
            <a:r>
              <a:rPr lang="en-US" altLang="zh-CN" dirty="0" smtClean="0"/>
              <a:t>Step2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82" y="3038308"/>
            <a:ext cx="8021734" cy="24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1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Step1</a:t>
            </a:r>
            <a:r>
              <a:rPr lang="zh-CN" altLang="en-US" b="1" dirty="0"/>
              <a:t>：基础估计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(1) Grouping</a:t>
            </a:r>
            <a:r>
              <a:rPr lang="zh-CN" altLang="en-US" sz="2400" dirty="0" smtClean="0"/>
              <a:t>：有了</a:t>
            </a:r>
            <a:r>
              <a:rPr lang="en-US" altLang="zh-CN" sz="2400" dirty="0" smtClean="0"/>
              <a:t>NL-Means</a:t>
            </a:r>
            <a:r>
              <a:rPr lang="zh-CN" altLang="en-US" sz="2400" dirty="0" smtClean="0"/>
              <a:t>的基础，寻找相似块的过程很容易理解。首先在噪声图像中选择一些</a:t>
            </a:r>
            <a:r>
              <a:rPr lang="en-US" altLang="zh-CN" sz="2400" dirty="0" err="1" smtClean="0"/>
              <a:t>k×k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大小的参照块（考虑到算法复杂度，不用每个像素点都选参照块，通常隔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个像素为一个不长选取，复杂度降到</a:t>
            </a:r>
            <a:r>
              <a:rPr lang="en-US" altLang="zh-CN" sz="2400" dirty="0" smtClean="0"/>
              <a:t>1/9</a:t>
            </a:r>
            <a:r>
              <a:rPr lang="zh-CN" altLang="en-US" sz="2400" dirty="0" smtClean="0"/>
              <a:t>），在参照块的周围适当大小（</a:t>
            </a:r>
            <a:r>
              <a:rPr lang="en-US" altLang="zh-CN" sz="2400" dirty="0" err="1" smtClean="0"/>
              <a:t>n×n</a:t>
            </a:r>
            <a:r>
              <a:rPr lang="zh-CN" altLang="en-US" sz="2400" dirty="0" smtClean="0"/>
              <a:t>）的区域内进行搜索，寻找若干个差异度最小的块，并把这些块整合成一个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维的矩阵，整合的顺序对结果影响不大。同时，参照块自身也要整合进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维矩阵，且差异度为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。寻找相似块这一过程可以用一个公式来表示：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6" y="4237150"/>
            <a:ext cx="5932044" cy="8390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715" y="3842231"/>
            <a:ext cx="2985460" cy="301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7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Step1</a:t>
            </a:r>
            <a:r>
              <a:rPr lang="zh-CN" altLang="en-US" b="1" dirty="0" smtClean="0"/>
              <a:t>：基础估计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(2) Collaborative Filtering</a:t>
            </a:r>
            <a:r>
              <a:rPr lang="zh-CN" altLang="en-US" dirty="0" smtClean="0"/>
              <a:t>：形成若干个三维的矩阵之后，首先将每个三维矩阵中的二维的块（即噪声图中的某个块）进行二维变换，可采用小波变换或</a:t>
            </a:r>
            <a:r>
              <a:rPr lang="en-US" altLang="zh-CN" dirty="0" smtClean="0"/>
              <a:t>DCT</a:t>
            </a:r>
            <a:r>
              <a:rPr lang="zh-CN" altLang="en-US" dirty="0" smtClean="0"/>
              <a:t>变换等。二维变换结束后，在矩阵的第三个维度进行一维变换。变换完成后对三维矩阵进行硬阈值处理，将小于阈值的系数置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，然后通过在第三维的一维反变换和二维反变换得到处理后的图像块。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64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Step1</a:t>
            </a:r>
            <a:r>
              <a:rPr lang="zh-CN" altLang="en-US" b="1" dirty="0" smtClean="0"/>
              <a:t>：基础估计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(3) Aggregation</a:t>
            </a:r>
            <a:r>
              <a:rPr lang="zh-CN" altLang="en-US" dirty="0" smtClean="0"/>
              <a:t>：此时，每个二维块都是对去噪图像的估计。这一步分别将这些块融合到原来的位置，每个像素的灰度值通过每个对应位置的块的值加权平均，权重取决于置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的个数和噪声强度。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71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Step2</a:t>
            </a:r>
            <a:r>
              <a:rPr lang="zh-CN" altLang="en-US" b="1" dirty="0"/>
              <a:t>：最终估计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Grouping</a:t>
            </a:r>
            <a:r>
              <a:rPr lang="zh-CN" altLang="en-US" dirty="0" smtClean="0"/>
              <a:t>：第二步中的聚合过程与第一步类似，不同的是，这次将会得到两个三维数组：噪声图形成的三维矩阵</a:t>
            </a:r>
            <a:r>
              <a:rPr lang="en-US" altLang="zh-CN" dirty="0" err="1" smtClean="0"/>
              <a:t>Qbasic</a:t>
            </a:r>
            <a:r>
              <a:rPr lang="en-US" altLang="zh-CN" dirty="0" smtClean="0"/>
              <a:t>(P) </a:t>
            </a:r>
            <a:r>
              <a:rPr lang="zh-CN" altLang="en-US" dirty="0" smtClean="0"/>
              <a:t>和基础估计结果的三维矩阵</a:t>
            </a:r>
            <a:r>
              <a:rPr lang="en-US" altLang="zh-CN" dirty="0" smtClean="0"/>
              <a:t>Q(P)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(2) Collaborative Filtering</a:t>
            </a:r>
            <a:r>
              <a:rPr lang="zh-CN" altLang="en-US" dirty="0" smtClean="0"/>
              <a:t>：两个三维矩阵都进行二维和一维变换，这里的二维变换通常采用</a:t>
            </a:r>
            <a:r>
              <a:rPr lang="en-US" altLang="zh-CN" dirty="0" smtClean="0"/>
              <a:t>DCT</a:t>
            </a:r>
            <a:r>
              <a:rPr lang="zh-CN" altLang="en-US" dirty="0" smtClean="0"/>
              <a:t>变换以得到更好的效果。用维纳滤波（</a:t>
            </a:r>
            <a:r>
              <a:rPr lang="en-US" altLang="zh-CN" dirty="0" smtClean="0"/>
              <a:t>Wiener Filtering</a:t>
            </a:r>
            <a:r>
              <a:rPr lang="zh-CN" altLang="en-US" dirty="0" smtClean="0"/>
              <a:t>）将噪声图形成的三维矩阵进行系数放缩，该系数通过基础估计的三维矩阵的值以及噪声强度得出。这一过程同样可以用一个公式来表达：</a:t>
            </a:r>
            <a:endParaRPr lang="en-US" altLang="zh-CN" dirty="0" smtClean="0"/>
          </a:p>
          <a:p>
            <a:pPr lvl="3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743" y="5157587"/>
            <a:ext cx="7064513" cy="10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Step2</a:t>
            </a:r>
            <a:r>
              <a:rPr lang="zh-CN" altLang="en-US" b="1" dirty="0" smtClean="0"/>
              <a:t>：最终估计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(3) Aggregation</a:t>
            </a:r>
            <a:r>
              <a:rPr lang="zh-CN" altLang="en-US" dirty="0" smtClean="0"/>
              <a:t>：与第一步中一样，这里也是将这些块融合到原来的位置，只是此时加权的权重取决于维纳滤波的系数和噪声强度。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79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--</a:t>
            </a:r>
            <a:r>
              <a:rPr lang="zh-CN" altLang="en-US" dirty="0" smtClean="0"/>
              <a:t>真值约束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在初始估计之后将真值回填到图像中</a:t>
            </a:r>
            <a:endParaRPr lang="en-US" altLang="zh-CN" dirty="0" smtClean="0"/>
          </a:p>
          <a:p>
            <a:r>
              <a:rPr lang="zh-CN" altLang="en-US" dirty="0" smtClean="0"/>
              <a:t>由于是滤波方法，无可避免的会抹去一些原图中的高频成分，这应该不是我们所希望看见的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不断迭代进行</a:t>
            </a:r>
            <a:r>
              <a:rPr lang="en-US" altLang="zh-CN" dirty="0" smtClean="0"/>
              <a:t>BM3D</a:t>
            </a:r>
            <a:r>
              <a:rPr lang="zh-CN" altLang="en-US" smtClean="0"/>
              <a:t>滤波</a:t>
            </a:r>
            <a:r>
              <a:rPr lang="en-US" altLang="zh-CN" smtClean="0"/>
              <a:t>+</a:t>
            </a:r>
            <a:r>
              <a:rPr lang="zh-CN" altLang="en-US" dirty="0" smtClean="0"/>
              <a:t>真值回填</a:t>
            </a:r>
            <a:endParaRPr lang="en-US" altLang="zh-CN" dirty="0" smtClean="0"/>
          </a:p>
          <a:p>
            <a:r>
              <a:rPr lang="zh-CN" altLang="en-US" dirty="0" smtClean="0"/>
              <a:t>一定程度提高恢复图像质量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视觉，</a:t>
            </a:r>
            <a:r>
              <a:rPr lang="en-US" altLang="zh-CN" dirty="0" err="1" smtClean="0"/>
              <a:t>psnr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ssim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A good case---Kodim23 missing 50%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8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8" y="169544"/>
            <a:ext cx="4941194" cy="32941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39" y="169547"/>
            <a:ext cx="4949781" cy="32998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64397"/>
            <a:ext cx="4941194" cy="32941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94" y="3457242"/>
            <a:ext cx="4951926" cy="33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589</Words>
  <Application>Microsoft Office PowerPoint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BM3D算法</vt:lpstr>
      <vt:lpstr>Block-matching and 3D filtering 3维块匹配滤波</vt:lpstr>
      <vt:lpstr>Step1：基础估计</vt:lpstr>
      <vt:lpstr>Step1：基础估计</vt:lpstr>
      <vt:lpstr>Step1：基础估计</vt:lpstr>
      <vt:lpstr>Step2：最终估计</vt:lpstr>
      <vt:lpstr>Step2：最终估计</vt:lpstr>
      <vt:lpstr>改进--真值约束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BM3D算法</dc:title>
  <dc:creator>钱瑞</dc:creator>
  <cp:lastModifiedBy>钱瑞</cp:lastModifiedBy>
  <cp:revision>9</cp:revision>
  <dcterms:created xsi:type="dcterms:W3CDTF">2017-06-01T03:21:00Z</dcterms:created>
  <dcterms:modified xsi:type="dcterms:W3CDTF">2017-06-03T08:55:10Z</dcterms:modified>
</cp:coreProperties>
</file>