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760C-DD0E-457B-8BBD-AD00B6E9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387F70-C1BA-4A51-805F-A0325818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173B26-4775-42A6-AF60-D095400E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D8CEF2-F2F4-44C0-BCD1-B345DB24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26955E-5EEB-42F7-826A-C11BC4A1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6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9230-6C30-4004-BFC8-F20C22BC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2D75E1-05AC-470B-8E35-A4A4D95E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5D92F2-C8FF-4DF3-8BF8-6A22894C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D2F675-631C-4671-8410-5758903B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A778A2-CA6D-4253-8030-8BC77D98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6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2B82C3-F679-414D-8560-2740817A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5B945C-F90F-421F-B903-E9625816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CE6476-CD9E-4E20-939D-69497C58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E8BFA3-21EC-47AC-9300-F6019B82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2ABD06-2CA1-48FB-BA9C-A57A8123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6292-A63C-4F57-8A9D-74CE627B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8E1717-190D-41FE-941B-1ECC7DB2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1C4FF4-FE42-4F9B-9DC2-B031B286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B64742-990B-456F-92C7-D0A95A1E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DB674C-2E89-41C6-9F9A-B9B7B767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84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734AC-54D7-4898-BF9D-1A17F1ED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C73EBA4-311C-4F07-A51C-1B5F82F9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6E19E2-CEDA-4834-A2D5-EEAEF398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2655B1-17F1-4951-B23A-CC52BC36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EF52A8-1D5B-4E73-8A0E-0D323352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BE63C-8912-4610-BE23-1304B733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BB5B4E-0974-4740-97F5-E6FCD3AAC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E7A5826-E08B-4940-9584-0F528A0A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5B17CA-C226-48EA-B9D6-8C8488EE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E058B-AF2E-4282-BA72-6217EAC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9A4166-00EB-4633-B237-EAD0F45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9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B939-5539-4996-B6E6-7E3208A5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29683C-7C8B-4B26-9E08-56F44A75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2387EB-3557-4E0F-8C82-3201A70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DCC8081-D273-43C1-A6AE-FAE237F0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81F32EB-7A02-48DD-8DF4-CF729EDA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C4315A2-9E03-4555-B040-10C73E8C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01899BF-78C0-453D-9DBC-C3E66BB7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165EE08-DB2E-4FAA-9D9D-553606B0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1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55B46-7343-4E90-A6B8-D1B90EC3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69EC8E-3986-46E6-842D-7D47C5E2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BA57CF0-1F7F-40AA-B80A-AF55C210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2671C2-5812-4C0F-8441-528AED9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DCC8E2E-3FCE-48CD-8E1E-E6606C3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B45A47B-0FFB-437C-9064-84F763D6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21B38E-3A46-42F2-975B-1E8AE320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4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3641-D34A-47DB-9F7E-246B2727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34E3A7-B4D2-48C2-8C3C-7CCB1D96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1C01BF3-92A5-4B29-8EEA-94CF95A4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F6A1E-4B3E-4276-AE37-AD224C33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70E91C6-129E-4AFB-89DF-5B65ABD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2CF8F4-7003-490F-A8D7-ABF0A157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4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C003F-2494-4093-9E13-DAEBBC63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F7CDA19-6295-44A1-B2A6-52F83680E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D747944-54B5-4FAA-AC7E-CE90E7EC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E4EA3F9-78DD-4FE8-B3AD-02D02CF3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7A07CF-1788-456B-A5F7-901D15E3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704289-454D-4391-AEF7-686DCB79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6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5F12B39-8E33-4F86-8E79-0C5AC2DD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6ADC44-F4C2-4176-B0CA-73999FE2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CFF0D4-DAAD-40B7-8967-1A2B5F234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B58B-DE81-4A8F-A780-0624EEBC9100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3C1866-1829-46C3-B977-EAE2CA60F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8E4481-C084-4A02-AAD2-7F0A52569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0488-150D-4A75-9F41-512B8E15BF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4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8B0A8-2648-43E1-9259-10FC28BFD340}"/>
              </a:ext>
            </a:extLst>
          </p:cNvPr>
          <p:cNvSpPr txBox="1"/>
          <p:nvPr/>
        </p:nvSpPr>
        <p:spPr>
          <a:xfrm>
            <a:off x="301450" y="4772967"/>
            <a:ext cx="11384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</a:rPr>
              <a:t>Sobre Mim </a:t>
            </a:r>
            <a:r>
              <a:rPr lang="pt-PT" sz="2000" b="1" dirty="0">
                <a:solidFill>
                  <a:schemeClr val="bg1"/>
                </a:solidFill>
              </a:rPr>
              <a:t>*</a:t>
            </a:r>
            <a:r>
              <a:rPr lang="pt-PT" sz="3600" b="1" dirty="0">
                <a:solidFill>
                  <a:schemeClr val="bg1"/>
                </a:solidFill>
              </a:rPr>
              <a:t> </a:t>
            </a:r>
            <a:r>
              <a:rPr lang="pt-PT" sz="4400" b="1" dirty="0">
                <a:solidFill>
                  <a:schemeClr val="bg1"/>
                </a:solidFill>
              </a:rPr>
              <a:t>Engenharia </a:t>
            </a:r>
            <a:r>
              <a:rPr lang="pt-PT" dirty="0">
                <a:solidFill>
                  <a:schemeClr val="bg1"/>
                </a:solidFill>
              </a:rPr>
              <a:t>*  </a:t>
            </a:r>
            <a:r>
              <a:rPr lang="pt-PT" sz="2800" b="1" dirty="0">
                <a:solidFill>
                  <a:schemeClr val="bg1"/>
                </a:solidFill>
              </a:rPr>
              <a:t>Voluntariado</a:t>
            </a:r>
            <a:r>
              <a:rPr lang="pt-PT" dirty="0">
                <a:solidFill>
                  <a:schemeClr val="bg1"/>
                </a:solidFill>
              </a:rPr>
              <a:t> * </a:t>
            </a:r>
          </a:p>
          <a:p>
            <a:r>
              <a:rPr lang="pt-PT" sz="2800" dirty="0">
                <a:solidFill>
                  <a:schemeClr val="bg1"/>
                </a:solidFill>
              </a:rPr>
              <a:t>Blog</a:t>
            </a:r>
            <a:r>
              <a:rPr lang="pt-PT" dirty="0">
                <a:solidFill>
                  <a:schemeClr val="bg1"/>
                </a:solidFill>
              </a:rPr>
              <a:t> * </a:t>
            </a:r>
            <a:r>
              <a:rPr lang="pt-PT" sz="4000" b="1" dirty="0">
                <a:solidFill>
                  <a:schemeClr val="bg1"/>
                </a:solidFill>
              </a:rPr>
              <a:t>Contactos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78D994-2AE4-4B4A-AC4B-6EA14CCF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483" t="22580" r="2520" b="24036"/>
          <a:stretch/>
        </p:blipFill>
        <p:spPr>
          <a:xfrm>
            <a:off x="-1001148" y="0"/>
            <a:ext cx="13193148" cy="447151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7D1418-9686-4C82-A6DD-546355544E39}"/>
              </a:ext>
            </a:extLst>
          </p:cNvPr>
          <p:cNvSpPr/>
          <p:nvPr/>
        </p:nvSpPr>
        <p:spPr>
          <a:xfrm>
            <a:off x="4227006" y="301451"/>
            <a:ext cx="3737987" cy="366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UM LOGO PIPI!</a:t>
            </a:r>
          </a:p>
          <a:p>
            <a:pPr algn="ctr"/>
            <a:r>
              <a:rPr lang="pt-PT" dirty="0"/>
              <a:t>PENSAR BEM NISTO PORQUE VAI REPRESENTAR A IMAGEM: </a:t>
            </a:r>
          </a:p>
          <a:p>
            <a:pPr algn="ctr"/>
            <a:r>
              <a:rPr lang="pt-PT" dirty="0"/>
              <a:t>-&gt; ROBOTICA; CONTROLO; ML; ELETRICIDADE</a:t>
            </a:r>
          </a:p>
          <a:p>
            <a:pPr algn="ctr"/>
            <a:r>
              <a:rPr lang="pt-PT" dirty="0"/>
              <a:t>-&gt; CULTURA, VIAGEM, HISTORIA</a:t>
            </a:r>
          </a:p>
          <a:p>
            <a:pPr algn="ctr"/>
            <a:r>
              <a:rPr lang="pt-PT" dirty="0"/>
              <a:t>-&gt; VOLUNTARIADO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F96DEC-CC87-4F4D-9990-A7372DE42DDF}"/>
              </a:ext>
            </a:extLst>
          </p:cNvPr>
          <p:cNvSpPr txBox="1"/>
          <p:nvPr/>
        </p:nvSpPr>
        <p:spPr>
          <a:xfrm>
            <a:off x="11622593" y="10048"/>
            <a:ext cx="569407" cy="101566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| ES | EN | FR | IT</a:t>
            </a:r>
          </a:p>
        </p:txBody>
      </p:sp>
    </p:spTree>
    <p:extLst>
      <p:ext uri="{BB962C8B-B14F-4D97-AF65-F5344CB8AC3E}">
        <p14:creationId xmlns:p14="http://schemas.microsoft.com/office/powerpoint/2010/main" val="22540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8B0A8-2648-43E1-9259-10FC28BFD340}"/>
              </a:ext>
            </a:extLst>
          </p:cNvPr>
          <p:cNvSpPr txBox="1"/>
          <p:nvPr/>
        </p:nvSpPr>
        <p:spPr>
          <a:xfrm>
            <a:off x="403609" y="1585651"/>
            <a:ext cx="11384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bg1"/>
                </a:solidFill>
              </a:rPr>
              <a:t>Sobre Mim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78D994-2AE4-4B4A-AC4B-6EA14CCF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t="22580" r="3187" b="59546"/>
          <a:stretch/>
        </p:blipFill>
        <p:spPr>
          <a:xfrm>
            <a:off x="0" y="0"/>
            <a:ext cx="12192000" cy="149720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471394C-1E1C-4D58-B019-9CB39AC14E1B}"/>
              </a:ext>
            </a:extLst>
          </p:cNvPr>
          <p:cNvSpPr/>
          <p:nvPr/>
        </p:nvSpPr>
        <p:spPr>
          <a:xfrm>
            <a:off x="542611" y="2355092"/>
            <a:ext cx="11245780" cy="3593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400" dirty="0"/>
              <a:t>Apresentação pessoal</a:t>
            </a:r>
          </a:p>
          <a:p>
            <a:pPr algn="just"/>
            <a:r>
              <a:rPr lang="pt-PT" sz="1400" dirty="0"/>
              <a:t>Curso e média</a:t>
            </a:r>
          </a:p>
          <a:p>
            <a:pPr algn="just"/>
            <a:r>
              <a:rPr lang="pt-PT" sz="1400" dirty="0"/>
              <a:t>Trabalho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Personalidade e hobbies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Objetivo do site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61373C-5ECD-42B1-8101-DF39F65CFCDA}"/>
              </a:ext>
            </a:extLst>
          </p:cNvPr>
          <p:cNvSpPr txBox="1"/>
          <p:nvPr/>
        </p:nvSpPr>
        <p:spPr>
          <a:xfrm>
            <a:off x="5122985" y="1158650"/>
            <a:ext cx="7069015" cy="338554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Mim * Engenharia * Voluntariado * Blog * Contactos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1904A1-2166-4D11-9865-959AF8D87D94}"/>
              </a:ext>
            </a:extLst>
          </p:cNvPr>
          <p:cNvSpPr txBox="1"/>
          <p:nvPr/>
        </p:nvSpPr>
        <p:spPr>
          <a:xfrm>
            <a:off x="11622593" y="10048"/>
            <a:ext cx="569407" cy="101566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| ES | EN | FR | IT</a:t>
            </a:r>
          </a:p>
        </p:txBody>
      </p:sp>
    </p:spTree>
    <p:extLst>
      <p:ext uri="{BB962C8B-B14F-4D97-AF65-F5344CB8AC3E}">
        <p14:creationId xmlns:p14="http://schemas.microsoft.com/office/powerpoint/2010/main" val="12751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8B0A8-2648-43E1-9259-10FC28BFD340}"/>
              </a:ext>
            </a:extLst>
          </p:cNvPr>
          <p:cNvSpPr txBox="1"/>
          <p:nvPr/>
        </p:nvSpPr>
        <p:spPr>
          <a:xfrm>
            <a:off x="403609" y="1585651"/>
            <a:ext cx="11384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bg1"/>
                </a:solidFill>
              </a:rPr>
              <a:t>Engenharia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78D994-2AE4-4B4A-AC4B-6EA14CCF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t="22580" r="3187" b="59546"/>
          <a:stretch/>
        </p:blipFill>
        <p:spPr>
          <a:xfrm>
            <a:off x="0" y="0"/>
            <a:ext cx="12192000" cy="149720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471394C-1E1C-4D58-B019-9CB39AC14E1B}"/>
              </a:ext>
            </a:extLst>
          </p:cNvPr>
          <p:cNvSpPr/>
          <p:nvPr/>
        </p:nvSpPr>
        <p:spPr>
          <a:xfrm>
            <a:off x="542611" y="2355092"/>
            <a:ext cx="11245780" cy="3593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400" dirty="0"/>
              <a:t>Interesses</a:t>
            </a:r>
          </a:p>
          <a:p>
            <a:pPr algn="just"/>
            <a:r>
              <a:rPr lang="pt-PT" sz="1400" dirty="0"/>
              <a:t>Projetos em curso</a:t>
            </a:r>
          </a:p>
          <a:p>
            <a:pPr algn="just"/>
            <a:r>
              <a:rPr lang="pt-PT" sz="1400" dirty="0"/>
              <a:t>Projetos futuros</a:t>
            </a:r>
          </a:p>
          <a:p>
            <a:pPr algn="just"/>
            <a:r>
              <a:rPr lang="pt-PT" sz="1400" dirty="0"/>
              <a:t>Projetos </a:t>
            </a:r>
            <a:r>
              <a:rPr lang="pt-PT" sz="1400" dirty="0" err="1"/>
              <a:t>concluidos</a:t>
            </a:r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A066D5-E0F0-4D8B-BBE4-12FD0649B13A}"/>
              </a:ext>
            </a:extLst>
          </p:cNvPr>
          <p:cNvSpPr txBox="1"/>
          <p:nvPr/>
        </p:nvSpPr>
        <p:spPr>
          <a:xfrm>
            <a:off x="5122985" y="1158650"/>
            <a:ext cx="7069015" cy="338554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Mim * Engenharia * Voluntariado * Blog * Contactos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A401E6-51E0-4F39-9D2D-5B30DCD0B822}"/>
              </a:ext>
            </a:extLst>
          </p:cNvPr>
          <p:cNvSpPr txBox="1"/>
          <p:nvPr/>
        </p:nvSpPr>
        <p:spPr>
          <a:xfrm>
            <a:off x="11622593" y="10048"/>
            <a:ext cx="569407" cy="101566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| ES | EN | FR | IT</a:t>
            </a:r>
          </a:p>
        </p:txBody>
      </p:sp>
    </p:spTree>
    <p:extLst>
      <p:ext uri="{BB962C8B-B14F-4D97-AF65-F5344CB8AC3E}">
        <p14:creationId xmlns:p14="http://schemas.microsoft.com/office/powerpoint/2010/main" val="162603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8B0A8-2648-43E1-9259-10FC28BFD340}"/>
              </a:ext>
            </a:extLst>
          </p:cNvPr>
          <p:cNvSpPr txBox="1"/>
          <p:nvPr/>
        </p:nvSpPr>
        <p:spPr>
          <a:xfrm>
            <a:off x="403609" y="1585651"/>
            <a:ext cx="11384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bg1"/>
                </a:solidFill>
              </a:rPr>
              <a:t>Voluntariado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78D994-2AE4-4B4A-AC4B-6EA14CCF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t="22580" r="3187" b="59546"/>
          <a:stretch/>
        </p:blipFill>
        <p:spPr>
          <a:xfrm>
            <a:off x="0" y="0"/>
            <a:ext cx="12192000" cy="149720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471394C-1E1C-4D58-B019-9CB39AC14E1B}"/>
              </a:ext>
            </a:extLst>
          </p:cNvPr>
          <p:cNvSpPr/>
          <p:nvPr/>
        </p:nvSpPr>
        <p:spPr>
          <a:xfrm>
            <a:off x="542611" y="2355092"/>
            <a:ext cx="11245780" cy="3593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400" dirty="0"/>
              <a:t>Explicar o porquê do voluntariado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O que é ESN -&gt; O que faço e que cargos ocupei com descrição + fotos;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Festival vilar de mouros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F9413A-937D-4F40-AAA8-62DF59584580}"/>
              </a:ext>
            </a:extLst>
          </p:cNvPr>
          <p:cNvSpPr txBox="1"/>
          <p:nvPr/>
        </p:nvSpPr>
        <p:spPr>
          <a:xfrm>
            <a:off x="5122985" y="1158650"/>
            <a:ext cx="7069015" cy="338554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Mim * Engenharia * Voluntariado * Blog * Contactos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ED3643-08EA-4241-AEBB-35804B16A123}"/>
              </a:ext>
            </a:extLst>
          </p:cNvPr>
          <p:cNvSpPr txBox="1"/>
          <p:nvPr/>
        </p:nvSpPr>
        <p:spPr>
          <a:xfrm>
            <a:off x="11622593" y="10048"/>
            <a:ext cx="569407" cy="101566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| ES | EN | FR | IT</a:t>
            </a:r>
          </a:p>
        </p:txBody>
      </p:sp>
    </p:spTree>
    <p:extLst>
      <p:ext uri="{BB962C8B-B14F-4D97-AF65-F5344CB8AC3E}">
        <p14:creationId xmlns:p14="http://schemas.microsoft.com/office/powerpoint/2010/main" val="9456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8B0A8-2648-43E1-9259-10FC28BFD340}"/>
              </a:ext>
            </a:extLst>
          </p:cNvPr>
          <p:cNvSpPr txBox="1"/>
          <p:nvPr/>
        </p:nvSpPr>
        <p:spPr>
          <a:xfrm>
            <a:off x="403609" y="1585651"/>
            <a:ext cx="11384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bg1"/>
                </a:solidFill>
              </a:rPr>
              <a:t>Contactos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78D994-2AE4-4B4A-AC4B-6EA14CCF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t="22580" r="3187" b="59546"/>
          <a:stretch/>
        </p:blipFill>
        <p:spPr>
          <a:xfrm>
            <a:off x="0" y="0"/>
            <a:ext cx="12192000" cy="149720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471394C-1E1C-4D58-B019-9CB39AC14E1B}"/>
              </a:ext>
            </a:extLst>
          </p:cNvPr>
          <p:cNvSpPr/>
          <p:nvPr/>
        </p:nvSpPr>
        <p:spPr>
          <a:xfrm>
            <a:off x="542611" y="2355092"/>
            <a:ext cx="11245780" cy="3593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400" dirty="0"/>
              <a:t>Email</a:t>
            </a:r>
          </a:p>
          <a:p>
            <a:pPr algn="just"/>
            <a:r>
              <a:rPr lang="pt-PT" sz="1400" dirty="0"/>
              <a:t>Telefone</a:t>
            </a:r>
          </a:p>
          <a:p>
            <a:pPr algn="just"/>
            <a:r>
              <a:rPr lang="pt-PT" sz="1400" dirty="0"/>
              <a:t>Skype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 err="1"/>
              <a:t>Linkedin</a:t>
            </a:r>
            <a:endParaRPr lang="pt-PT" sz="1400" dirty="0"/>
          </a:p>
          <a:p>
            <a:pPr algn="just"/>
            <a:r>
              <a:rPr lang="pt-PT" sz="1400" dirty="0" err="1"/>
              <a:t>Github</a:t>
            </a:r>
            <a:endParaRPr lang="pt-PT" sz="1400" dirty="0"/>
          </a:p>
          <a:p>
            <a:pPr algn="just"/>
            <a:endParaRPr lang="pt-PT" sz="1400" dirty="0"/>
          </a:p>
          <a:p>
            <a:pPr algn="just"/>
            <a:r>
              <a:rPr lang="pt-PT" sz="1400" dirty="0" err="1"/>
              <a:t>Formulario</a:t>
            </a:r>
            <a:r>
              <a:rPr lang="pt-PT" sz="1400" dirty="0"/>
              <a:t> contacto que redireciona para o email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F9413A-937D-4F40-AAA8-62DF59584580}"/>
              </a:ext>
            </a:extLst>
          </p:cNvPr>
          <p:cNvSpPr txBox="1"/>
          <p:nvPr/>
        </p:nvSpPr>
        <p:spPr>
          <a:xfrm>
            <a:off x="5143081" y="1158650"/>
            <a:ext cx="7048919" cy="338554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Mim * Engenharia * Voluntariado * Blog * Contactos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B4D2D8-06E9-4A54-9A15-2D055CBDD2EA}"/>
              </a:ext>
            </a:extLst>
          </p:cNvPr>
          <p:cNvSpPr txBox="1"/>
          <p:nvPr/>
        </p:nvSpPr>
        <p:spPr>
          <a:xfrm>
            <a:off x="11622593" y="10048"/>
            <a:ext cx="569407" cy="101566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| ES | EN | FR | IT</a:t>
            </a:r>
          </a:p>
        </p:txBody>
      </p:sp>
    </p:spTree>
    <p:extLst>
      <p:ext uri="{BB962C8B-B14F-4D97-AF65-F5344CB8AC3E}">
        <p14:creationId xmlns:p14="http://schemas.microsoft.com/office/powerpoint/2010/main" val="200053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8B0A8-2648-43E1-9259-10FC28BFD340}"/>
              </a:ext>
            </a:extLst>
          </p:cNvPr>
          <p:cNvSpPr txBox="1"/>
          <p:nvPr/>
        </p:nvSpPr>
        <p:spPr>
          <a:xfrm>
            <a:off x="403609" y="0"/>
            <a:ext cx="11384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bg1"/>
                </a:solidFill>
              </a:rPr>
              <a:t>Para ver o </a:t>
            </a:r>
            <a:r>
              <a:rPr lang="pt-PT" sz="4400" b="1" dirty="0" err="1">
                <a:solidFill>
                  <a:schemeClr val="bg1"/>
                </a:solidFill>
              </a:rPr>
              <a:t>footer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71394C-1E1C-4D58-B019-9CB39AC14E1B}"/>
              </a:ext>
            </a:extLst>
          </p:cNvPr>
          <p:cNvSpPr/>
          <p:nvPr/>
        </p:nvSpPr>
        <p:spPr>
          <a:xfrm>
            <a:off x="682450" y="792167"/>
            <a:ext cx="11245780" cy="359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400" dirty="0"/>
              <a:t>Email</a:t>
            </a:r>
          </a:p>
          <a:p>
            <a:pPr algn="just"/>
            <a:r>
              <a:rPr lang="pt-PT" sz="1400" dirty="0"/>
              <a:t>Telefone</a:t>
            </a:r>
          </a:p>
          <a:p>
            <a:pPr algn="just"/>
            <a:r>
              <a:rPr lang="pt-PT" sz="1400" dirty="0"/>
              <a:t>Skype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 err="1"/>
              <a:t>Linkedin</a:t>
            </a:r>
            <a:endParaRPr lang="pt-PT" sz="1400" dirty="0"/>
          </a:p>
          <a:p>
            <a:pPr algn="just"/>
            <a:r>
              <a:rPr lang="pt-PT" sz="1400" dirty="0" err="1"/>
              <a:t>Github</a:t>
            </a:r>
            <a:endParaRPr lang="pt-PT" sz="1400" dirty="0"/>
          </a:p>
          <a:p>
            <a:pPr algn="just"/>
            <a:endParaRPr lang="pt-PT" sz="1400" dirty="0"/>
          </a:p>
          <a:p>
            <a:pPr algn="just"/>
            <a:r>
              <a:rPr lang="pt-PT" sz="1400" dirty="0" err="1"/>
              <a:t>Formulario</a:t>
            </a:r>
            <a:r>
              <a:rPr lang="pt-PT" sz="1400" dirty="0"/>
              <a:t> contacto que redireciona para o email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BE35248-F3B4-489A-8903-2C5404FA6E79}"/>
              </a:ext>
            </a:extLst>
          </p:cNvPr>
          <p:cNvCxnSpPr>
            <a:cxnSpLocks/>
          </p:cNvCxnSpPr>
          <p:nvPr/>
        </p:nvCxnSpPr>
        <p:spPr>
          <a:xfrm>
            <a:off x="682450" y="4416992"/>
            <a:ext cx="10953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B2B2AC-2525-4281-A6D1-05E565578237}"/>
              </a:ext>
            </a:extLst>
          </p:cNvPr>
          <p:cNvSpPr txBox="1"/>
          <p:nvPr/>
        </p:nvSpPr>
        <p:spPr>
          <a:xfrm>
            <a:off x="2968868" y="4602145"/>
            <a:ext cx="638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Ìcones</a:t>
            </a:r>
            <a:r>
              <a:rPr lang="pt-PT" dirty="0">
                <a:solidFill>
                  <a:schemeClr val="bg1"/>
                </a:solidFill>
              </a:rPr>
              <a:t> de contactos (</a:t>
            </a:r>
            <a:r>
              <a:rPr lang="pt-PT" dirty="0" err="1">
                <a:solidFill>
                  <a:schemeClr val="bg1"/>
                </a:solidFill>
              </a:rPr>
              <a:t>git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linkedin</a:t>
            </a:r>
            <a:r>
              <a:rPr lang="pt-PT" dirty="0">
                <a:solidFill>
                  <a:schemeClr val="bg1"/>
                </a:solidFill>
              </a:rPr>
              <a:t>, email)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F20977-74F1-4FFC-93D1-9BBC02DE1329}"/>
              </a:ext>
            </a:extLst>
          </p:cNvPr>
          <p:cNvSpPr txBox="1"/>
          <p:nvPr/>
        </p:nvSpPr>
        <p:spPr>
          <a:xfrm>
            <a:off x="934497" y="5194998"/>
            <a:ext cx="1062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Mapa das merdas do site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A9C54941-1412-46FB-8661-91F71DE41F93}"/>
              </a:ext>
            </a:extLst>
          </p:cNvPr>
          <p:cNvCxnSpPr>
            <a:cxnSpLocks/>
          </p:cNvCxnSpPr>
          <p:nvPr/>
        </p:nvCxnSpPr>
        <p:spPr>
          <a:xfrm>
            <a:off x="682450" y="5684759"/>
            <a:ext cx="10953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FD0243-95C8-44B3-9EC6-531C934CFCA1}"/>
              </a:ext>
            </a:extLst>
          </p:cNvPr>
          <p:cNvSpPr txBox="1"/>
          <p:nvPr/>
        </p:nvSpPr>
        <p:spPr>
          <a:xfrm>
            <a:off x="3376246" y="6059156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Rui Barbosa 2018</a:t>
            </a:r>
          </a:p>
        </p:txBody>
      </p:sp>
    </p:spTree>
    <p:extLst>
      <p:ext uri="{BB962C8B-B14F-4D97-AF65-F5344CB8AC3E}">
        <p14:creationId xmlns:p14="http://schemas.microsoft.com/office/powerpoint/2010/main" val="900008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urie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221</Words>
  <Application>Microsoft Office PowerPoint</Application>
  <PresentationFormat>Ecrã Panorâmico</PresentationFormat>
  <Paragraphs>56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Barbosa</dc:creator>
  <cp:lastModifiedBy>Rui Barbosa</cp:lastModifiedBy>
  <cp:revision>8</cp:revision>
  <dcterms:created xsi:type="dcterms:W3CDTF">2018-02-20T15:19:07Z</dcterms:created>
  <dcterms:modified xsi:type="dcterms:W3CDTF">2018-02-20T17:22:37Z</dcterms:modified>
</cp:coreProperties>
</file>