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59" r:id="rId5"/>
    <p:sldId id="264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6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8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851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43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07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85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40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2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6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7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8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7D7C-B640-4FF3-9563-54801BD5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50195"/>
            <a:ext cx="8791575" cy="1397078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Transações online</a:t>
            </a:r>
          </a:p>
        </p:txBody>
      </p:sp>
      <p:pic>
        <p:nvPicPr>
          <p:cNvPr id="4" name="Imagem 3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5" y="228241"/>
            <a:ext cx="2549898" cy="878300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7F8F20E-DBF0-4DCF-B1EC-7073C624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697" y="3429000"/>
            <a:ext cx="8791575" cy="2314852"/>
          </a:xfrm>
        </p:spPr>
        <p:txBody>
          <a:bodyPr>
            <a:normAutofit lnSpcReduction="10000"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sz="2900" dirty="0">
                <a:solidFill>
                  <a:schemeClr val="bg1"/>
                </a:solidFill>
              </a:rPr>
              <a:t>Elementos do grupo:</a:t>
            </a:r>
          </a:p>
          <a:p>
            <a:r>
              <a:rPr lang="pt-PT" sz="1500" dirty="0">
                <a:solidFill>
                  <a:schemeClr val="bg1"/>
                </a:solidFill>
              </a:rPr>
              <a:t>Filipe rodrigues Fonseca up202003474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filipe Teixeira Alves up201905853</a:t>
            </a: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5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8D93-21A6-4188-B78F-4178974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E3C74D-60A3-4F62-92D5-3F983A8C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4294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Complementar o sistema implementado na 1ª parte do Projeto, adicionando estruturas de dados não-lineares.</a:t>
            </a:r>
          </a:p>
          <a:p>
            <a:r>
              <a:rPr lang="pt-PT" dirty="0"/>
              <a:t>Adicionar Fornecedores da Buy Now, guardando os seus dados em árvores binárias de pesquisa.</a:t>
            </a:r>
          </a:p>
          <a:p>
            <a:r>
              <a:rPr lang="pt-PT" dirty="0"/>
              <a:t>Adicionar sistema de entregas ao domicílio, com a utilização de carrinhas cujos dados são guardados em filas de prioridades.</a:t>
            </a:r>
          </a:p>
          <a:p>
            <a:r>
              <a:rPr lang="pt-PT" dirty="0"/>
              <a:t>Adicionar um sistema de apoio ao cliente, através da recessão de mensagens eletrónicas, guardadas numa tabela de dispersão para posterior tratamento.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7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F1D1-DF98-44D8-87D6-C0F952E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665" y="327514"/>
            <a:ext cx="9520669" cy="1270467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F52A38-C7EE-4ACE-9DA9-AEDC2129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756" y="1597981"/>
            <a:ext cx="10591060" cy="4503198"/>
          </a:xfrm>
        </p:spPr>
        <p:txBody>
          <a:bodyPr/>
          <a:lstStyle/>
          <a:p>
            <a:r>
              <a:rPr lang="pt-PT" dirty="0"/>
              <a:t>Implementação de operadores de forma a que os dados ficassem organizados da forma que queríamos na respetiva estrutura de dados.</a:t>
            </a:r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46215C-4BE9-4912-B573-477FDCEB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56" y="3537797"/>
            <a:ext cx="3660934" cy="146259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EEA0516-179E-433D-AA7C-F07ED349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75" y="2868448"/>
            <a:ext cx="6534335" cy="28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AF8BA-D835-4BD2-86A3-FA947B02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Algoritmos Importantes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63178FA-B030-4C5B-9DF1-FADEA1C03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265" y="1806084"/>
            <a:ext cx="5179489" cy="2367335"/>
          </a:xfr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7A3D06-10EB-4CB8-841F-CC880DB1A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65" y="4357918"/>
            <a:ext cx="5179489" cy="191043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7219724-ED97-4F79-BF22-4A24E04D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607" y="1998014"/>
            <a:ext cx="4343564" cy="40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3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0D62-A460-4694-9E06-CFC98470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8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D872B7-0BE4-4865-82EA-EB8A48E2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8" y="1500324"/>
            <a:ext cx="9010833" cy="5051395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Carrinhas: 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Ocupação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Capacidade Máxima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Fornecedores: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Número de Contribuinte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 que vende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Preço a que vende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 que tem para vender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Mensagens: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Número de contribuinte de quem escreveu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Mensagem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0 (significa que a mensagem não foi respondida) ou 1 (mensagem já foi respondida)</a:t>
            </a:r>
          </a:p>
          <a:p>
            <a:pPr marL="190800">
              <a:spcBef>
                <a:spcPts val="0"/>
              </a:spcBef>
            </a:pPr>
            <a:endParaRPr lang="pt-PT" dirty="0"/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648000" lvl="1">
              <a:lnSpc>
                <a:spcPct val="110000"/>
              </a:lnSpc>
              <a:spcBef>
                <a:spcPts val="0"/>
              </a:spcBef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91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06299-3943-4EEA-8C3A-3502259E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err="1"/>
              <a:t>Crud</a:t>
            </a:r>
            <a:r>
              <a:rPr lang="pt-PT"/>
              <a:t> e listagens (</a:t>
            </a:r>
            <a:r>
              <a:rPr lang="pt-PT" err="1"/>
              <a:t>CompletA</a:t>
            </a:r>
            <a:r>
              <a:rPr lang="pt-PT"/>
              <a:t>)</a:t>
            </a:r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4F36E892-9717-4C68-B436-F9BCAB25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05" y="2672179"/>
            <a:ext cx="4981371" cy="2403511"/>
          </a:xfrm>
          <a:prstGeom prst="round2DiagRect">
            <a:avLst>
              <a:gd name="adj1" fmla="val 5608"/>
              <a:gd name="adj2" fmla="val 3924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654521-FFB9-4449-8611-0E3F3834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As </a:t>
            </a:r>
            <a:r>
              <a:rPr lang="en-US" dirty="0" err="1"/>
              <a:t>funcionalidades</a:t>
            </a:r>
            <a:r>
              <a:rPr lang="en-US" dirty="0"/>
              <a:t> de </a:t>
            </a:r>
            <a:r>
              <a:rPr lang="en-US" dirty="0" err="1"/>
              <a:t>Criar</a:t>
            </a:r>
            <a:r>
              <a:rPr lang="en-US" dirty="0"/>
              <a:t>/</a:t>
            </a:r>
            <a:r>
              <a:rPr lang="en-US" dirty="0" err="1"/>
              <a:t>Ler</a:t>
            </a:r>
            <a:r>
              <a:rPr lang="en-US" dirty="0"/>
              <a:t>/</a:t>
            </a:r>
            <a:r>
              <a:rPr lang="en-US" dirty="0" err="1"/>
              <a:t>Atualizar</a:t>
            </a:r>
            <a:r>
              <a:rPr lang="en-US" dirty="0"/>
              <a:t>/Remover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para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novas</a:t>
            </a:r>
            <a:r>
              <a:rPr lang="en-US" dirty="0"/>
              <a:t> classes (</a:t>
            </a:r>
            <a:r>
              <a:rPr lang="en-US" dirty="0" err="1"/>
              <a:t>Fornecedores</a:t>
            </a:r>
            <a:r>
              <a:rPr lang="en-US" dirty="0"/>
              <a:t>/</a:t>
            </a:r>
            <a:r>
              <a:rPr lang="en-US" dirty="0" err="1"/>
              <a:t>Mensagens</a:t>
            </a:r>
            <a:r>
              <a:rPr lang="en-US" dirty="0"/>
              <a:t>/</a:t>
            </a:r>
            <a:r>
              <a:rPr lang="en-US" dirty="0" err="1"/>
              <a:t>Carrinhas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062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109CA-2DCC-40F2-842B-E4F7C31C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Destaque de Funcionalidade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E843BB-047E-4AF4-AF51-683BB5189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966" y="2230253"/>
            <a:ext cx="8517492" cy="3824318"/>
          </a:xfrm>
        </p:spPr>
        <p:txBody>
          <a:bodyPr>
            <a:normAutofit/>
          </a:bodyPr>
          <a:lstStyle/>
          <a:p>
            <a:r>
              <a:rPr lang="pt-PT" dirty="0"/>
              <a:t>Quando o utilizador compra um produto, caso o stock deste fique abaixo do stock mínimo, o programa verifica se é possível ir buscar a alguma física e, caso não seja possível, faz a compra automática ao fornecedor que vende mais barato. (Função </a:t>
            </a:r>
            <a:r>
              <a:rPr lang="pt-PT" dirty="0" err="1"/>
              <a:t>reporStock</a:t>
            </a:r>
            <a:r>
              <a:rPr lang="pt-PT" dirty="0"/>
              <a:t>() da classe BuyNow)</a:t>
            </a:r>
          </a:p>
          <a:p>
            <a:r>
              <a:rPr lang="pt-PT" dirty="0"/>
              <a:t>A utilização desta função permite ao utilizador voltar a comprar um produto </a:t>
            </a:r>
          </a:p>
        </p:txBody>
      </p:sp>
    </p:spTree>
    <p:extLst>
      <p:ext uri="{BB962C8B-B14F-4D97-AF65-F5344CB8AC3E}">
        <p14:creationId xmlns:p14="http://schemas.microsoft.com/office/powerpoint/2010/main" val="15681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58E1E-5DD8-4E05-9166-A2B63BCF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participação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9503A4-4F5A-4AA9-8676-862CD0C1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Participação:</a:t>
            </a:r>
          </a:p>
          <a:p>
            <a:pPr lvl="1"/>
            <a:r>
              <a:rPr lang="pt-PT" dirty="0"/>
              <a:t>Rui Alves: 2/3</a:t>
            </a:r>
          </a:p>
          <a:p>
            <a:pPr lvl="1"/>
            <a:r>
              <a:rPr lang="pt-PT" dirty="0"/>
              <a:t>Filipe Fonseca: 1/3</a:t>
            </a:r>
          </a:p>
        </p:txBody>
      </p:sp>
    </p:spTree>
    <p:extLst>
      <p:ext uri="{BB962C8B-B14F-4D97-AF65-F5344CB8AC3E}">
        <p14:creationId xmlns:p14="http://schemas.microsoft.com/office/powerpoint/2010/main" val="4083770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Ecrã Panorâmico</PresentationFormat>
  <Paragraphs>42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Transações online</vt:lpstr>
      <vt:lpstr>problema</vt:lpstr>
      <vt:lpstr>SOLUÇÃO</vt:lpstr>
      <vt:lpstr>Algoritmos Importantes</vt:lpstr>
      <vt:lpstr>Estrutura dos ficheiros</vt:lpstr>
      <vt:lpstr>Crud e listagens (CompletA)</vt:lpstr>
      <vt:lpstr>Destaque de Funcionalidade</vt:lpstr>
      <vt:lpstr>participação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online</dc:title>
  <dc:creator>Rui Filipe Teixeira Alves</dc:creator>
  <cp:lastModifiedBy>Rui Filipe Teixeira Alves</cp:lastModifiedBy>
  <cp:revision>1</cp:revision>
  <dcterms:created xsi:type="dcterms:W3CDTF">2020-12-31T17:36:35Z</dcterms:created>
  <dcterms:modified xsi:type="dcterms:W3CDTF">2020-12-31T17:37:20Z</dcterms:modified>
</cp:coreProperties>
</file>