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7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fontScale="85000" lnSpcReduction="2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 err="1">
                <a:solidFill>
                  <a:schemeClr val="bg1"/>
                </a:solidFill>
              </a:rPr>
              <a:t>luis</a:t>
            </a:r>
            <a:r>
              <a:rPr lang="pt-PT" sz="1500" dirty="0">
                <a:solidFill>
                  <a:schemeClr val="bg1"/>
                </a:solidFill>
              </a:rPr>
              <a:t> guilherme de melo Félix </a:t>
            </a:r>
            <a:r>
              <a:rPr lang="pt-PT" sz="1500" dirty="0" err="1">
                <a:solidFill>
                  <a:schemeClr val="bg1"/>
                </a:solidFill>
              </a:rPr>
              <a:t>diogo</a:t>
            </a:r>
            <a:r>
              <a:rPr lang="pt-PT" sz="1500" dirty="0">
                <a:solidFill>
                  <a:schemeClr val="bg1"/>
                </a:solidFill>
              </a:rPr>
              <a:t> up201906340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A8C-133C-4D3A-9AD4-75214D9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Funcionalidades </a:t>
            </a:r>
            <a:r>
              <a:rPr lang="pt-PT" dirty="0" err="1">
                <a:solidFill>
                  <a:schemeClr val="bg1"/>
                </a:solidFill>
              </a:rPr>
              <a:t>IMplementadas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B2B14-A8ED-4D76-AFA9-F61A83F7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90912"/>
            <a:ext cx="4689234" cy="1066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7D288-3E38-4ED9-94CC-938008D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3429000"/>
            <a:ext cx="4710683" cy="202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Utilização de uma Data atual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6EE3-E63C-47FD-992E-95AF8D8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br>
              <a:rPr lang="pt-PT" b="0" i="0" dirty="0">
                <a:effectLst/>
                <a:latin typeface="-apple-system"/>
              </a:rPr>
            </a:br>
            <a:r>
              <a:rPr lang="pt-PT" b="0" i="0" dirty="0">
                <a:effectLst/>
                <a:latin typeface="-apple-system"/>
              </a:rPr>
              <a:t>completo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55047-C1C7-4580-87EB-0CA95F55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/>
              <a:t>Registo de um Cliente (verifica automaticamente se já está registado)</a:t>
            </a:r>
          </a:p>
          <a:p>
            <a:pPr>
              <a:lnSpc>
                <a:spcPct val="110000"/>
              </a:lnSpc>
            </a:pPr>
            <a:r>
              <a:rPr lang="pt-PT" sz="2200"/>
              <a:t>Adicionar Produtos a um carrinho e futura compra dos mesmos. Para esta compra estão disponíveis 3 tipos de Pagamento: Cartão de Credito, Multibanco e MbWay.</a:t>
            </a:r>
          </a:p>
          <a:p>
            <a:pPr>
              <a:lnSpc>
                <a:spcPct val="110000"/>
              </a:lnSpc>
            </a:pPr>
            <a:r>
              <a:rPr lang="pt-PT" sz="2200"/>
              <a:t>Escrita e Leitura de Ficheiros</a:t>
            </a:r>
          </a:p>
          <a:p>
            <a:pPr marL="0" indent="0">
              <a:lnSpc>
                <a:spcPct val="110000"/>
              </a:lnSpc>
              <a:buNone/>
            </a:pPr>
            <a:endParaRPr lang="pt-PT" sz="2200"/>
          </a:p>
          <a:p>
            <a:pPr>
              <a:lnSpc>
                <a:spcPct val="110000"/>
              </a:lnSpc>
            </a:pPr>
            <a:endParaRPr lang="pt-PT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703349-C99C-45BA-A859-5A6483602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0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1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7EFB-DDC1-4F7F-A534-3B052D33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6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58F6FBA7-A180-4460-9681-C8BC1C0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87" y="2268243"/>
            <a:ext cx="4185189" cy="272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268DD71-A155-42A0-A5CA-1BD2DB15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16" y="2268244"/>
            <a:ext cx="4396997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5B36-5162-461A-9200-79947D7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01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03F56CC5-C0BD-4E7F-A0F1-5C37D9F9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4" y="1938768"/>
            <a:ext cx="4296792" cy="4300714"/>
          </a:xfr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D783B4-4FF2-4E29-9382-35CDA15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38769"/>
            <a:ext cx="4017254" cy="199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55BDB94-0B59-4A7C-B26C-C7E4205D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359702"/>
            <a:ext cx="4017254" cy="18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6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6EE7-366E-4C93-9490-785D751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Principais dificuldades E participação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5D6C80-F4DF-49FC-9980-18AD9C1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Organização do Projeto</a:t>
            </a:r>
          </a:p>
          <a:p>
            <a:r>
              <a:rPr lang="pt-PT" dirty="0"/>
              <a:t>Utilização de Pointers</a:t>
            </a:r>
          </a:p>
          <a:p>
            <a:r>
              <a:rPr lang="pt-PT" dirty="0"/>
              <a:t>Verificação de erros de Input</a:t>
            </a:r>
          </a:p>
          <a:p>
            <a:r>
              <a:rPr lang="pt-PT" dirty="0"/>
              <a:t>Quantidade de cada Produto em cada uma das Lojas: este problema foi resolvido com a utilização de mapas</a:t>
            </a:r>
          </a:p>
          <a:p>
            <a:r>
              <a:rPr lang="pt-PT" dirty="0"/>
              <a:t>Participação:</a:t>
            </a:r>
          </a:p>
          <a:p>
            <a:pPr lvl="1"/>
            <a:r>
              <a:rPr lang="pt-PT" dirty="0"/>
              <a:t>Rui Alves: 2/3</a:t>
            </a:r>
          </a:p>
          <a:p>
            <a:pPr lvl="1"/>
            <a:r>
              <a:rPr lang="pt-PT" dirty="0"/>
              <a:t>Filipe Fonseca: ½</a:t>
            </a:r>
          </a:p>
          <a:p>
            <a:pPr lvl="1"/>
            <a:r>
              <a:rPr lang="pt-PT" dirty="0"/>
              <a:t>Luís Diogo: 0</a:t>
            </a:r>
          </a:p>
        </p:txBody>
      </p:sp>
    </p:spTree>
    <p:extLst>
      <p:ext uri="{BB962C8B-B14F-4D97-AF65-F5344CB8AC3E}">
        <p14:creationId xmlns:p14="http://schemas.microsoft.com/office/powerpoint/2010/main" val="420064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3C6D-5936-4FF4-B3F4-D202A5CB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Anexo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2A5CE3-FE39-4FD0-8D75-64BD1200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PT" dirty="0"/>
              <a:t>http://www.plantuml.com/plantuml/svg/jLhVSzks3t_tNy7hWq_oL-rza-SqrxLTxtANj5sNTRUd7ICnhXPPz2GvlLos_UrZH1WW23goq-uf8dvy280W0T9vrG-w6pQhPbOskk_L6pVIzardgdgmwdwcr7FL3rtTBbMxMNdkI7oh1wDkTLDNkZAEyZ-kckK9MWnK84fAkhARgsRasgvGKxh0NvhX_LOaorLfstuO-RUshbHFN6bDpkG-WsiPSzJBZAGboSY97FEilRQPTPCOlPehknNvUuQH7ipIThNcGROhWvmH3qTP7eq35H6342OT1oSX4QwiRPHTcquFjbClNweCKTIyFCu3yvlQj8CHnWDz9DVjC8RNjev_jN53Ohl9u3lBsIZ0AhO8AVSEyCgXZ5hSb0I0b4cu07bIkssZ6p9gN726UTqvZwf4JC7LkIgF2aM3upnKmzH1rPCJbG5LpIrgkeKvaWlpoIphVj2LtQwG7kfo6q_JMH3hKQx79QkhS57DIjSDh117pl8qMQuW3s31eFcsEwioRm9REKSD0qin__418RMGm14JYVLAva0wG3uPoewPjbDORFYtUhjTDcrVBrjJZHXtHdUIkdBn-YB9bRuRYIkzFd7ZCRodNhZ_tH57oyQPiZpuZZ6An6I5DCj3O5mkz1fGVKxN_NW0HhHpezSih96nImSqsdiHox7vdTXlpWII84k0GrOARPmagGuiz7m7m5jzbrBt30Wag3wIL9FR6QY5r_6rPGxfdpv2d1wJFOfqZwKoFtycj9LIbBNlRDUQqbHELPprnFCJqZZB1KMSolmy9x3qcikZdMmyjt_eTtLVbvhRsDWIAZHkce-ThJQ3NK0ozeCjRqPLwsSZg2mN504RRX1TLG2URITHQ__XJy4_DxeTHZNrKXs5gfrPsLiJQQl5j3Pawi_aHQ0TxTvpj5hu8HU4XDbYxCgbS0NcpN6qD1_QfcwDkdzq4RpGA79hIeT-SjdfjjUbjejJDVXlQtfl1y5ckQ2az5amljYlFpJD9M8o7yLgKaIVkevxhY2OJza3CWb_dCgK-IYUuPTQ3DBSQJcAnQLDI2_KK2Wo-g0WVRZ-Ti3UTWFglhuBYXzqFJvhIxjQwyvGsBme970uEPw8OK32fBwu-bNVgVkmnxqqpUYNxvIy15W10n1aD7x5OHBKNn1s-c1a4XnZtxl8nQOPwYlTbZRmgZFNfZDj2VUGG2ZB1OKh23xpzD8EkYbKGeMS-eIC13H5XyH4R8JZQYuT_wYNUcLQlEg6Pev8905E4q7w5Fdm-O61KiW6mX84kE5mhTZR0TWcO7xOleU56gH6ElFHK-YELxAh9w23wpGK3NvT5G5iaG84Y7H37xV_hVbwLiakWJpPtI8aR9oC-_IQaKDE7GT926ApkxCUzcdfS3tdQpo5YBHdOpU1GSdpoQpjGyt6z0dAU8EVdXNtD9xAJ-QHvll8IW-GGpX9biU4SBhhnuxyWa2ZFKOG74qqRsh9X9Ch9_itW472aeII23-XoHdtWAS_YJ4OV5XoVvCc0WSwTVSvVV_OcIMq-5tuV40r3tA2lnnScGvhjZMz5o6U7yiUxz4aURvjSL3fT9jbC84uQJqPRjqBLGQFJdH0BzHGhoqEVJYetyXZ0i2fHLdGDMnQff3Mps-Vh5YG_T33yxmmgRm03ZCQMJ1pO048OFYM9BHF9xnGJ-w43-YMfxSEgIH3GeKQljYE9j8o56L8r8Avr2QMA2QGb2J1UjFNTqvauq8hwE_rAaL-A8xS0B7ls5I9BXT2qyFSl30i51K68Xtdqs1drIIIMko11AxlZxNdcwXitEV3LCsK6aSfcEFuZDmsdd1EXWybr_ZvZRMJJPJbAM8mxVp06XgekYIRUdyXFf_pq1APBhBVlVZHQhtUtBstNzLzgj8eNcg8ZuVbwRQuS3wsTgVKud89hA-dglEVDiAWTkHqRBTwFm2XuEMamS_9L7Dh3kyfDn7XecxPx2oDu8a5n_3CuaENvMoKi7xkshV0O3UsHMXAmSnu6jmZPgFLqvF-Wown2fVksMMrIijz__r4bidgxJ-aRI0n-VEBr9oOmv_WNqnv4mlEIV2_VNhYvuK0EgXnVmX9QQjwQTcwY5wCL7QyiD551h_KlDj-HcwaBoekqwKtqw8iCZl5fnxH9k74E_7Jtlc-lutqKdguCVjhY_VP6ym3neCJ9hNDIPD-NQ8JAcUY1CHbWHf5WdS1RAGMAhtP9XLIfGakpbYTk9kf2tOwTvWQhx9-iy609X2NbBrFE09WTTH1q8YcEVoDFLsBG8D8Keir1gC2ZCGKwHSdS9rw3gOZUXEccpZ5niwa6_CkYtyX8Ty52tRERiPZzaOgA2hHOBabWs8cRa_nnMStFtdvObUTFEuXVpdpNIGCrLKxgYENmKL3g9HHux6gszg5I5UsOvp6T3i2O_goCxUIJOhWGrgDc5o9OYsL91EKsB4W5PC2mapQaOz9U93496an3YJo1JbykpBkkUbe2_XSm2nuTlHCFT-c0P0TySMBnJErS0moXPZ80MyZDUkOkAO9I5Y368zQH-Jy7tNmf4dmcESpDWBtnWlP334O5IrzeC02pCWtcCWnwGuzetUjaxySO_m5B2Ao_m0K6lHpqWnGkLMIIcz_39WfGM1X_kX_cMQlJ5jjLis_</a:t>
            </a:r>
          </a:p>
        </p:txBody>
      </p:sp>
    </p:spTree>
    <p:extLst>
      <p:ext uri="{BB962C8B-B14F-4D97-AF65-F5344CB8AC3E}">
        <p14:creationId xmlns:p14="http://schemas.microsoft.com/office/powerpoint/2010/main" val="13069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Realização de uma aplicação que permita a um cliente efetuar compras online de produtos de uma empresa.</a:t>
            </a:r>
          </a:p>
          <a:p>
            <a:r>
              <a:rPr lang="pt-PT" dirty="0"/>
              <a:t>Possibilidade de aceder às informações da empresa e guardá-las em ficheiros.</a:t>
            </a:r>
          </a:p>
          <a:p>
            <a:r>
              <a:rPr lang="pt-PT" dirty="0"/>
              <a:t>Reposição automática por parte da aplicação dos produtos com falta de stock.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C455-7CA3-46BF-971D-4D2E41F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Descrição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4721F-3B8F-4AC9-979D-32CABA1B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8830"/>
            <a:ext cx="9904411" cy="4064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A solução adotada consiste na organização do programa em:</a:t>
            </a:r>
          </a:p>
          <a:p>
            <a:r>
              <a:rPr lang="pt-PT" sz="2800" dirty="0"/>
              <a:t>Classe principal</a:t>
            </a:r>
            <a:r>
              <a:rPr lang="pt-PT" dirty="0"/>
              <a:t>: BuyNow – contém as estruturas de dados nas quais se guardam os dados da empresa e faz a ligação entre o utilizador e esses dados.</a:t>
            </a:r>
          </a:p>
          <a:p>
            <a:r>
              <a:rPr lang="pt-PT" dirty="0"/>
              <a:t>Classes importantes:</a:t>
            </a:r>
          </a:p>
          <a:p>
            <a:pPr lvl="1"/>
            <a:r>
              <a:rPr lang="pt-PT" dirty="0"/>
              <a:t>Produto</a:t>
            </a:r>
          </a:p>
          <a:p>
            <a:pPr lvl="1"/>
            <a:r>
              <a:rPr lang="pt-PT" dirty="0" err="1"/>
              <a:t>Transacao</a:t>
            </a:r>
            <a:endParaRPr lang="pt-PT" dirty="0"/>
          </a:p>
          <a:p>
            <a:pPr lvl="1"/>
            <a:r>
              <a:rPr lang="pt-PT" dirty="0" err="1"/>
              <a:t>Reposicao</a:t>
            </a:r>
            <a:endParaRPr lang="pt-PT" dirty="0"/>
          </a:p>
          <a:p>
            <a:pPr lvl="1"/>
            <a:r>
              <a:rPr lang="pt-PT" dirty="0" err="1"/>
              <a:t>LojaOnline</a:t>
            </a:r>
            <a:endParaRPr lang="pt-PT" dirty="0"/>
          </a:p>
          <a:p>
            <a:pPr lvl="1"/>
            <a:r>
              <a:rPr lang="pt-PT" dirty="0" err="1"/>
              <a:t>LojaFisica</a:t>
            </a:r>
            <a:endParaRPr lang="pt-PT" dirty="0"/>
          </a:p>
          <a:p>
            <a:pPr lvl="1"/>
            <a:r>
              <a:rPr lang="pt-PT" dirty="0" err="1"/>
              <a:t>BuyNowUI</a:t>
            </a:r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8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D389-7677-4318-BAC5-6D9FC0C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9ADC3-EA3D-434D-B946-98F113A4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1014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Registo de um Cliente no sistema.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Visualização de produtos por categorias e ordenação por valor/identificação/nome.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Adicionar produtos a um Carrinho para futuramente efetuar a sua compra.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Acesso a todos os dados da empresa por parte do Administrador.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2343FA-B5AF-473A-BEC3-584768A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3004"/>
            <a:ext cx="3084358" cy="185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AB1E20D-AD55-41D0-9BBE-AF628B3B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58" y="4203004"/>
            <a:ext cx="3084358" cy="185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2DB8C3F9-D463-43FB-9001-55FDE24C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04" y="4203003"/>
            <a:ext cx="3084358" cy="185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9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B12733-AAEA-43C7-8623-7444B8C5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66062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Diagrama</a:t>
            </a:r>
            <a:r>
              <a:rPr lang="en-US" sz="4800" dirty="0">
                <a:solidFill>
                  <a:schemeClr val="bg1"/>
                </a:solidFill>
              </a:rPr>
              <a:t>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D1EF3-D3A3-474B-869B-B9B00C0A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Link do </a:t>
            </a:r>
            <a:r>
              <a:rPr lang="en-US" sz="2000" cap="all" dirty="0" err="1"/>
              <a:t>Diagrama</a:t>
            </a:r>
            <a:r>
              <a:rPr lang="en-US" sz="2000" cap="all" dirty="0"/>
              <a:t> </a:t>
            </a:r>
            <a:r>
              <a:rPr lang="en-US" sz="2000" cap="all" dirty="0" err="1"/>
              <a:t>completo</a:t>
            </a:r>
            <a:r>
              <a:rPr lang="en-US" sz="2000" cap="all" dirty="0"/>
              <a:t> </a:t>
            </a:r>
            <a:r>
              <a:rPr lang="en-US" sz="2000" cap="all" dirty="0" err="1"/>
              <a:t>em</a:t>
            </a:r>
            <a:r>
              <a:rPr lang="en-US" sz="2000" cap="all" dirty="0"/>
              <a:t> Anexo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B203BB80-E805-49BC-A44D-9D35D9B3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06E609-941C-46A2-931B-A5B81E87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1" y="1370850"/>
            <a:ext cx="5194566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10724225" cy="5051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Categorias: nome da categoria</a:t>
            </a:r>
          </a:p>
          <a:p>
            <a:r>
              <a:rPr lang="pt-PT" dirty="0"/>
              <a:t>Clientes: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Numero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Email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Stock Lojas Físicas: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 da Loja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Transferências: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Data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Produtos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Categoria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do Produto</a:t>
            </a:r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E6E5-3D76-4AF3-B93F-E12FD21B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2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B0C979-C871-4E7E-8B19-08C9EB51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676"/>
            <a:ext cx="10248637" cy="5405503"/>
          </a:xfrm>
        </p:spPr>
        <p:txBody>
          <a:bodyPr>
            <a:normAutofit fontScale="85000" lnSpcReduction="20000"/>
          </a:bodyPr>
          <a:lstStyle/>
          <a:p>
            <a:r>
              <a:rPr lang="pt-PT" sz="2000" dirty="0"/>
              <a:t>Lojas Físicas: nome da Loja</a:t>
            </a:r>
          </a:p>
          <a:p>
            <a:r>
              <a:rPr lang="pt-PT" sz="2000" dirty="0"/>
              <a:t>Stock Loja Online:</a:t>
            </a:r>
          </a:p>
          <a:p>
            <a:pPr lvl="1"/>
            <a:r>
              <a:rPr lang="pt-PT" sz="1600" dirty="0" err="1"/>
              <a:t>StockMin</a:t>
            </a:r>
            <a:endParaRPr lang="pt-PT" sz="1600" dirty="0"/>
          </a:p>
          <a:p>
            <a:pPr lvl="1"/>
            <a:r>
              <a:rPr lang="pt-PT" sz="1600" dirty="0" err="1"/>
              <a:t>StockOk</a:t>
            </a:r>
            <a:endParaRPr lang="pt-PT" sz="1600" dirty="0"/>
          </a:p>
          <a:p>
            <a:pPr lvl="1"/>
            <a:r>
              <a:rPr lang="pt-PT" sz="1600" dirty="0"/>
              <a:t>Id do Produto</a:t>
            </a:r>
          </a:p>
          <a:p>
            <a:pPr lvl="1"/>
            <a:r>
              <a:rPr lang="pt-PT" sz="1600" dirty="0"/>
              <a:t>Quantidade do Produto</a:t>
            </a:r>
          </a:p>
          <a:p>
            <a:r>
              <a:rPr lang="pt-PT" sz="2000" dirty="0"/>
              <a:t>Reposições:</a:t>
            </a:r>
          </a:p>
          <a:p>
            <a:pPr lvl="1"/>
            <a:r>
              <a:rPr lang="pt-PT" sz="1600" dirty="0"/>
              <a:t>Data da </a:t>
            </a:r>
            <a:r>
              <a:rPr lang="pt-PT" sz="1600" dirty="0" err="1"/>
              <a:t>Reposicao</a:t>
            </a:r>
            <a:endParaRPr lang="pt-PT" sz="1600" dirty="0"/>
          </a:p>
          <a:p>
            <a:pPr lvl="1"/>
            <a:r>
              <a:rPr lang="pt-PT" sz="1600" dirty="0"/>
              <a:t>Id do produto reposto</a:t>
            </a:r>
          </a:p>
          <a:p>
            <a:pPr lvl="1"/>
            <a:r>
              <a:rPr lang="pt-PT" sz="1600" dirty="0"/>
              <a:t>Quantidade</a:t>
            </a:r>
          </a:p>
          <a:p>
            <a:pPr lvl="1"/>
            <a:r>
              <a:rPr lang="pt-PT" sz="1600" dirty="0"/>
              <a:t>Nome da Loja </a:t>
            </a:r>
            <a:r>
              <a:rPr lang="pt-PT" sz="1600" dirty="0" err="1"/>
              <a:t>Fisica</a:t>
            </a:r>
            <a:r>
              <a:rPr lang="pt-PT" sz="1600" dirty="0"/>
              <a:t> onde foi reposto</a:t>
            </a:r>
          </a:p>
          <a:p>
            <a:r>
              <a:rPr lang="pt-PT" sz="2000" dirty="0"/>
              <a:t>Transações:</a:t>
            </a:r>
          </a:p>
          <a:p>
            <a:pPr lvl="1"/>
            <a:r>
              <a:rPr lang="pt-PT" sz="1600" dirty="0"/>
              <a:t>Data</a:t>
            </a:r>
          </a:p>
          <a:p>
            <a:pPr lvl="1"/>
            <a:r>
              <a:rPr lang="pt-PT" sz="1600" dirty="0"/>
              <a:t>Cliente</a:t>
            </a:r>
          </a:p>
          <a:p>
            <a:pPr lvl="1"/>
            <a:r>
              <a:rPr lang="pt-PT" sz="1600" dirty="0"/>
              <a:t>Numero de contribuinte</a:t>
            </a:r>
          </a:p>
          <a:p>
            <a:pPr lvl="1"/>
            <a:r>
              <a:rPr lang="pt-PT" sz="1600" dirty="0"/>
              <a:t>Tipo de Pagamento</a:t>
            </a:r>
          </a:p>
          <a:p>
            <a:pPr lvl="1"/>
            <a:r>
              <a:rPr lang="pt-PT" sz="1600" dirty="0"/>
              <a:t>Informação dependendo do tipo de Pagamento: se for Cartão de Credito: numero do cartão seguido de Data, se for </a:t>
            </a:r>
            <a:r>
              <a:rPr lang="pt-PT" sz="1600" dirty="0" err="1"/>
              <a:t>MultiBanco</a:t>
            </a:r>
            <a:r>
              <a:rPr lang="pt-PT" sz="1600" dirty="0"/>
              <a:t> referencia, se for MbWay número de telemóvel</a:t>
            </a:r>
          </a:p>
        </p:txBody>
      </p:sp>
    </p:spTree>
    <p:extLst>
      <p:ext uri="{BB962C8B-B14F-4D97-AF65-F5344CB8AC3E}">
        <p14:creationId xmlns:p14="http://schemas.microsoft.com/office/powerpoint/2010/main" val="21408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038C-3203-474F-ACDA-D0DC02C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11FD4A-2478-44A8-BE61-69B30840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ProdutoDoesNotExist</a:t>
            </a:r>
            <a:endParaRPr lang="pt-PT" dirty="0"/>
          </a:p>
          <a:p>
            <a:r>
              <a:rPr lang="pt-PT" dirty="0" err="1"/>
              <a:t>CategoriaDoesNotExist</a:t>
            </a:r>
            <a:endParaRPr lang="pt-PT" dirty="0"/>
          </a:p>
          <a:p>
            <a:r>
              <a:rPr lang="pt-PT" dirty="0" err="1"/>
              <a:t>LojaFisicaDoesNotExist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C5191D-B347-41E7-8AAB-DF61DDF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6" y="4290271"/>
            <a:ext cx="5895216" cy="15009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894A7F-6588-4E8B-BBE1-CB7F6BC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1" y="2249487"/>
            <a:ext cx="588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80BC-3731-4E61-BA27-78B9791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CFAF85-B3C1-43F5-A5FC-9F77291A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11" y="1992033"/>
            <a:ext cx="10168738" cy="4133559"/>
          </a:xfrm>
        </p:spPr>
        <p:txBody>
          <a:bodyPr>
            <a:normAutofit/>
          </a:bodyPr>
          <a:lstStyle/>
          <a:p>
            <a:r>
              <a:rPr lang="pt-PT" dirty="0"/>
              <a:t>Visualização de reposições de stock de um Produto na Loja Online (vai buscar a uma loja física)</a:t>
            </a:r>
          </a:p>
          <a:p>
            <a:r>
              <a:rPr lang="pt-PT" dirty="0"/>
              <a:t>Visualização de compras feitas ao Fornecedor</a:t>
            </a:r>
          </a:p>
          <a:p>
            <a:r>
              <a:rPr lang="pt-PT" dirty="0"/>
              <a:t>Ver Produtos da Empresa</a:t>
            </a:r>
          </a:p>
          <a:p>
            <a:r>
              <a:rPr lang="pt-PT" dirty="0"/>
              <a:t>Visualização por parte do Administrador dos Clientes da Empresa</a:t>
            </a:r>
          </a:p>
          <a:p>
            <a:r>
              <a:rPr lang="pt-PT" dirty="0"/>
              <a:t>Visualização por parte do Administrador das Lojas Físicas da Empresa</a:t>
            </a:r>
          </a:p>
          <a:p>
            <a:r>
              <a:rPr lang="pt-PT" dirty="0"/>
              <a:t>Visualização do histórico das Transações feitas pelos Clientes a Loja Online</a:t>
            </a:r>
          </a:p>
        </p:txBody>
      </p:sp>
    </p:spTree>
    <p:extLst>
      <p:ext uri="{BB962C8B-B14F-4D97-AF65-F5344CB8AC3E}">
        <p14:creationId xmlns:p14="http://schemas.microsoft.com/office/powerpoint/2010/main" val="400758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581</Words>
  <Application>Microsoft Office PowerPoint</Application>
  <PresentationFormat>Ecrã Panorâmico</PresentationFormat>
  <Paragraphs>101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Tw Cen MT</vt:lpstr>
      <vt:lpstr>Circuito</vt:lpstr>
      <vt:lpstr>Transações online</vt:lpstr>
      <vt:lpstr>problema</vt:lpstr>
      <vt:lpstr>Descrição da solução</vt:lpstr>
      <vt:lpstr>Algoritmos importantes</vt:lpstr>
      <vt:lpstr>Diagrama de classes</vt:lpstr>
      <vt:lpstr>Estrutura dos ficheiros</vt:lpstr>
      <vt:lpstr>Estrutura dos ficheiros</vt:lpstr>
      <vt:lpstr>Tratamento de Exceções</vt:lpstr>
      <vt:lpstr>Funcionalidades Implementadas</vt:lpstr>
      <vt:lpstr>Funcionalidades IMplementadas</vt:lpstr>
      <vt:lpstr>CRUD – Create, read, update, delete completo</vt:lpstr>
      <vt:lpstr>Funcionalidades Implementadas</vt:lpstr>
      <vt:lpstr>Funcionalidades Implementadas</vt:lpstr>
      <vt:lpstr>Principais dificuldades E participação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3</cp:revision>
  <dcterms:created xsi:type="dcterms:W3CDTF">2020-11-20T14:57:37Z</dcterms:created>
  <dcterms:modified xsi:type="dcterms:W3CDTF">2020-11-20T15:58:31Z</dcterms:modified>
</cp:coreProperties>
</file>