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8" r:id="rId11"/>
    <p:sldId id="267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17D7C-B640-4FF3-9563-54801BD55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250195"/>
            <a:ext cx="8791575" cy="1397078"/>
          </a:xfrm>
        </p:spPr>
        <p:txBody>
          <a:bodyPr>
            <a:norm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Transações online</a:t>
            </a:r>
          </a:p>
        </p:txBody>
      </p:sp>
      <p:pic>
        <p:nvPicPr>
          <p:cNvPr id="4" name="Imagem 3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517661C9-95F9-417A-8CD4-98844FE2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65" y="228241"/>
            <a:ext cx="2549898" cy="878300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7F8F20E-DBF0-4DCF-B1EC-7073C624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4697" y="3429000"/>
            <a:ext cx="8791575" cy="2314852"/>
          </a:xfrm>
        </p:spPr>
        <p:txBody>
          <a:bodyPr>
            <a:normAutofit fontScale="85000" lnSpcReduction="20000"/>
          </a:bodyPr>
          <a:lstStyle/>
          <a:p>
            <a:endParaRPr lang="pt-PT" dirty="0"/>
          </a:p>
          <a:p>
            <a:endParaRPr lang="pt-PT" dirty="0"/>
          </a:p>
          <a:p>
            <a:r>
              <a:rPr lang="pt-PT" sz="2900" dirty="0">
                <a:solidFill>
                  <a:schemeClr val="bg1"/>
                </a:solidFill>
              </a:rPr>
              <a:t>Elementos do grupo:</a:t>
            </a:r>
          </a:p>
          <a:p>
            <a:r>
              <a:rPr lang="pt-PT" sz="1500" dirty="0">
                <a:solidFill>
                  <a:schemeClr val="bg1"/>
                </a:solidFill>
              </a:rPr>
              <a:t>Filipe rodrigues Fonseca up202003474</a:t>
            </a:r>
          </a:p>
          <a:p>
            <a:r>
              <a:rPr lang="pt-PT" sz="1500" dirty="0" err="1">
                <a:solidFill>
                  <a:schemeClr val="bg1"/>
                </a:solidFill>
              </a:rPr>
              <a:t>luis</a:t>
            </a:r>
            <a:r>
              <a:rPr lang="pt-PT" sz="1500" dirty="0">
                <a:solidFill>
                  <a:schemeClr val="bg1"/>
                </a:solidFill>
              </a:rPr>
              <a:t> guilherme de melo Félix </a:t>
            </a:r>
            <a:r>
              <a:rPr lang="pt-PT" sz="1500" dirty="0" err="1">
                <a:solidFill>
                  <a:schemeClr val="bg1"/>
                </a:solidFill>
              </a:rPr>
              <a:t>diogo</a:t>
            </a:r>
            <a:r>
              <a:rPr lang="pt-PT" sz="1500" dirty="0">
                <a:solidFill>
                  <a:schemeClr val="bg1"/>
                </a:solidFill>
              </a:rPr>
              <a:t> up201906340</a:t>
            </a:r>
          </a:p>
          <a:p>
            <a:r>
              <a:rPr lang="pt-PT" sz="1500" dirty="0">
                <a:solidFill>
                  <a:schemeClr val="bg1"/>
                </a:solidFill>
              </a:rPr>
              <a:t>Rui filipe Teixeira Alves up201905853</a:t>
            </a:r>
          </a:p>
          <a:p>
            <a:endParaRPr lang="pt-PT" sz="1500" dirty="0">
              <a:solidFill>
                <a:schemeClr val="bg1"/>
              </a:solidFill>
            </a:endParaRPr>
          </a:p>
          <a:p>
            <a:endParaRPr lang="pt-PT" sz="1500" dirty="0">
              <a:solidFill>
                <a:schemeClr val="bg1"/>
              </a:solidFill>
            </a:endParaRPr>
          </a:p>
          <a:p>
            <a:endParaRPr lang="pt-PT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5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92A8C-133C-4D3A-9AD4-75214D9B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PT" dirty="0"/>
              <a:t>Funcionalidades </a:t>
            </a:r>
            <a:r>
              <a:rPr lang="pt-PT" dirty="0" err="1"/>
              <a:t>IMplementadas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BB2B14-A8ED-4D76-AFA9-F61A83F76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490912"/>
            <a:ext cx="4689234" cy="10668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7D288-3E38-4ED9-94CC-938008D0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357" y="3429000"/>
            <a:ext cx="4710683" cy="2027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Utilização de uma Data atual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012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6EE3-E63C-47FD-992E-95AF8D8E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b="0" i="0" dirty="0">
                <a:effectLst/>
                <a:latin typeface="-apple-system"/>
              </a:rPr>
              <a:t>CRUD – </a:t>
            </a:r>
            <a:r>
              <a:rPr lang="pt-PT" b="0" i="0" dirty="0" err="1">
                <a:effectLst/>
                <a:latin typeface="-apple-system"/>
              </a:rPr>
              <a:t>Create</a:t>
            </a:r>
            <a:r>
              <a:rPr lang="pt-PT" b="0" i="0" dirty="0">
                <a:effectLst/>
                <a:latin typeface="-apple-system"/>
              </a:rPr>
              <a:t>, </a:t>
            </a:r>
            <a:r>
              <a:rPr lang="pt-PT" b="0" i="0" dirty="0" err="1">
                <a:effectLst/>
                <a:latin typeface="-apple-system"/>
              </a:rPr>
              <a:t>read</a:t>
            </a:r>
            <a:r>
              <a:rPr lang="pt-PT" b="0" i="0" dirty="0">
                <a:effectLst/>
                <a:latin typeface="-apple-system"/>
              </a:rPr>
              <a:t>, </a:t>
            </a:r>
            <a:r>
              <a:rPr lang="pt-PT" b="0" i="0" dirty="0" err="1">
                <a:effectLst/>
                <a:latin typeface="-apple-system"/>
              </a:rPr>
              <a:t>update</a:t>
            </a:r>
            <a:r>
              <a:rPr lang="pt-PT" b="0" i="0" dirty="0">
                <a:effectLst/>
                <a:latin typeface="-apple-system"/>
              </a:rPr>
              <a:t>, delete</a:t>
            </a:r>
            <a:br>
              <a:rPr lang="pt-PT" b="0" i="0" dirty="0">
                <a:effectLst/>
                <a:latin typeface="-apple-system"/>
              </a:rPr>
            </a:br>
            <a:r>
              <a:rPr lang="pt-PT" b="0" i="0" dirty="0">
                <a:effectLst/>
                <a:latin typeface="-apple-system"/>
              </a:rPr>
              <a:t>completo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055047-C1C7-4580-87EB-0CA95F55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2200"/>
              <a:t>Registo de um Cliente (verifica automaticamente se já está registado)</a:t>
            </a:r>
          </a:p>
          <a:p>
            <a:pPr>
              <a:lnSpc>
                <a:spcPct val="110000"/>
              </a:lnSpc>
            </a:pPr>
            <a:r>
              <a:rPr lang="pt-PT" sz="2200"/>
              <a:t>Adicionar Produtos a um carrinho e futura compra dos mesmos. Para esta compra estão disponíveis 3 tipos de Pagamento: Cartão de Credito, Multibanco e MbWay.</a:t>
            </a:r>
          </a:p>
          <a:p>
            <a:pPr>
              <a:lnSpc>
                <a:spcPct val="110000"/>
              </a:lnSpc>
            </a:pPr>
            <a:r>
              <a:rPr lang="pt-PT" sz="2200"/>
              <a:t>Escrita e Leitura de Ficheiros</a:t>
            </a:r>
          </a:p>
          <a:p>
            <a:pPr marL="0" indent="0">
              <a:lnSpc>
                <a:spcPct val="110000"/>
              </a:lnSpc>
              <a:buNone/>
            </a:pPr>
            <a:endParaRPr lang="pt-PT" sz="2200"/>
          </a:p>
          <a:p>
            <a:pPr>
              <a:lnSpc>
                <a:spcPct val="110000"/>
              </a:lnSpc>
            </a:pPr>
            <a:endParaRPr lang="pt-PT" sz="22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703349-C99C-45BA-A859-5A6483602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00" b="2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315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07EFB-DDC1-4F7F-A534-3B052D33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769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Funcionalidades Implementadas</a:t>
            </a:r>
            <a:endParaRPr lang="pt-PT" sz="4000" dirty="0"/>
          </a:p>
        </p:txBody>
      </p:sp>
      <p:pic>
        <p:nvPicPr>
          <p:cNvPr id="4" name="Marcador de Posição de Conteúdo 3" descr="Uma imagem com texto&#10;&#10;Descrição gerada automaticamente">
            <a:extLst>
              <a:ext uri="{FF2B5EF4-FFF2-40B4-BE49-F238E27FC236}">
                <a16:creationId xmlns:a16="http://schemas.microsoft.com/office/drawing/2014/main" id="{58F6FBA7-A180-4460-9681-C8BC1C03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187" y="2268243"/>
            <a:ext cx="4185189" cy="2723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1268DD71-A155-42A0-A5CA-1BD2DB15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16" y="2268244"/>
            <a:ext cx="4396997" cy="27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2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15B36-5162-461A-9200-79947D72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019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Funcionalidades Implementadas</a:t>
            </a:r>
            <a:endParaRPr lang="pt-PT" sz="4000" dirty="0"/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03F56CC5-C0BD-4E7F-A0F1-5C37D9F95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444" y="1938768"/>
            <a:ext cx="4296792" cy="4300714"/>
          </a:xfr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7BD783B4-4FF2-4E29-9382-35CDA156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938769"/>
            <a:ext cx="4017254" cy="1994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355BDB94-0B59-4A7C-B26C-C7E4205DD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4359702"/>
            <a:ext cx="4017254" cy="1864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66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26EE7-366E-4C93-9490-785D751D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800" dirty="0">
                <a:solidFill>
                  <a:schemeClr val="bg1"/>
                </a:solidFill>
              </a:rPr>
              <a:t>Principais dificuldades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5D6C80-F4DF-49FC-9980-18AD9C13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Organização do Projeto</a:t>
            </a:r>
          </a:p>
          <a:p>
            <a:r>
              <a:rPr lang="pt-PT" dirty="0"/>
              <a:t>Utilização de Pointers</a:t>
            </a:r>
          </a:p>
          <a:p>
            <a:r>
              <a:rPr lang="pt-PT" dirty="0"/>
              <a:t>Verificação de erros de Input</a:t>
            </a:r>
          </a:p>
          <a:p>
            <a:r>
              <a:rPr lang="pt-PT" dirty="0"/>
              <a:t>Quantidade de cada Produto em cada uma das Lojas: este problema foi resolvido com a utilização de mapas</a:t>
            </a:r>
          </a:p>
        </p:txBody>
      </p:sp>
    </p:spTree>
    <p:extLst>
      <p:ext uri="{BB962C8B-B14F-4D97-AF65-F5344CB8AC3E}">
        <p14:creationId xmlns:p14="http://schemas.microsoft.com/office/powerpoint/2010/main" val="420064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68D93-21A6-4188-B78F-4178974A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E3C74D-60A3-4F62-92D5-3F983A8C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Realização de uma aplicação que permita a um cliente efetuar compras online de produtos de uma empresa.</a:t>
            </a:r>
          </a:p>
          <a:p>
            <a:r>
              <a:rPr lang="pt-PT" dirty="0"/>
              <a:t>Possibilidade de aceder às informações da empresa e guardá-las em ficheiros.</a:t>
            </a:r>
          </a:p>
          <a:p>
            <a:r>
              <a:rPr lang="pt-PT" dirty="0"/>
              <a:t>Reposição automática por parte da aplicação dos produtos com falta de stock.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70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3C455-7CA3-46BF-971D-4D2E41FD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Descrição da 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E4721F-3B8F-4AC9-979D-32CABA1B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38830"/>
            <a:ext cx="9904411" cy="40648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A solução adotada consiste na organização do programa em:</a:t>
            </a:r>
          </a:p>
          <a:p>
            <a:r>
              <a:rPr lang="pt-PT" sz="2800" dirty="0"/>
              <a:t>Classe principal</a:t>
            </a:r>
            <a:r>
              <a:rPr lang="pt-PT" dirty="0"/>
              <a:t>: BuyNow – contém as estruturas de dados nas quais se guardam os dados da empresa e faz a ligação entre o utilizador e esses dados.</a:t>
            </a:r>
          </a:p>
          <a:p>
            <a:r>
              <a:rPr lang="pt-PT" dirty="0"/>
              <a:t>Classes importantes:</a:t>
            </a:r>
          </a:p>
          <a:p>
            <a:pPr lvl="1"/>
            <a:r>
              <a:rPr lang="pt-PT" dirty="0"/>
              <a:t>Produto</a:t>
            </a:r>
          </a:p>
          <a:p>
            <a:pPr lvl="1"/>
            <a:r>
              <a:rPr lang="pt-PT" dirty="0" err="1"/>
              <a:t>Transacao</a:t>
            </a:r>
            <a:endParaRPr lang="pt-PT" dirty="0"/>
          </a:p>
          <a:p>
            <a:pPr lvl="1"/>
            <a:r>
              <a:rPr lang="pt-PT" dirty="0" err="1"/>
              <a:t>Reposicao</a:t>
            </a:r>
            <a:endParaRPr lang="pt-PT" dirty="0"/>
          </a:p>
          <a:p>
            <a:pPr lvl="1"/>
            <a:r>
              <a:rPr lang="pt-PT" dirty="0" err="1"/>
              <a:t>LojaOnline</a:t>
            </a:r>
            <a:endParaRPr lang="pt-PT" dirty="0"/>
          </a:p>
          <a:p>
            <a:pPr lvl="1"/>
            <a:r>
              <a:rPr lang="pt-PT" dirty="0" err="1"/>
              <a:t>LojaFisica</a:t>
            </a:r>
            <a:endParaRPr lang="pt-PT" dirty="0"/>
          </a:p>
          <a:p>
            <a:pPr lvl="1"/>
            <a:r>
              <a:rPr lang="pt-PT" dirty="0" err="1"/>
              <a:t>BuyNowUI</a:t>
            </a:r>
            <a:endParaRPr lang="pt-PT" dirty="0"/>
          </a:p>
          <a:p>
            <a:pPr lvl="1"/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48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6D389-7677-4318-BAC5-6D9FC0C9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400" dirty="0">
                <a:solidFill>
                  <a:schemeClr val="bg1"/>
                </a:solidFill>
              </a:rPr>
              <a:t>Algoritmos importantes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79ADC3-EA3D-434D-B946-98F113A4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1014"/>
            <a:ext cx="9905999" cy="35417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Registo de um Cliente no sistema.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Visualização de produtos por categorias e ordenação por valor/identificação/nome.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Adicionar produtos a um Carrinho para futuramente efetuar a sua compra.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Acesso a todos os dados da empresa por parte do Administrador.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22343FA-B5AF-473A-BEC3-584768AC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203004"/>
            <a:ext cx="3084358" cy="1856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0AB1E20D-AD55-41D0-9BBE-AF628B3B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258" y="4203004"/>
            <a:ext cx="3084358" cy="1856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2DB8C3F9-D463-43FB-9001-55FDE24C7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104" y="4203003"/>
            <a:ext cx="3084358" cy="1856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79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12733-AAEA-43C7-8623-7444B8C5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400" dirty="0">
                <a:solidFill>
                  <a:schemeClr val="bg1"/>
                </a:solidFill>
              </a:rPr>
              <a:t>Diagrama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0D1EF3-D3A3-474B-869B-B9B00C0A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PT" sz="7200" dirty="0"/>
              <a:t>Site com o Diagrama</a:t>
            </a:r>
            <a:r>
              <a:rPr lang="pt-PT" sz="6400" dirty="0"/>
              <a:t>:</a:t>
            </a:r>
          </a:p>
          <a:p>
            <a:r>
              <a:rPr lang="pt-PT" sz="3600" dirty="0"/>
              <a:t>http://www.plantuml.com/plantuml/svg/jLhFSjms3x_xANZQaJRAmJuxddn9linunaxIr4sdfmujqOfghRYbjCvutFRPIvDO0YIurgwJdYpYpuy0218Wrw_7IPffi-gFwbwEetXhHrA_DQhf9YqUZeHuASR9T4ChXitASntndPoKk9DzryX6MSgBMBKeCxGKg0eeEUb6RwvxnzMc4dEwm6_Lz64hKfIYriCuEVwTxXen8fTRKqPoNy2r8dBKopXIYp9y8iiy7svqeUqaIguMGcz5_ZuAaPvKgqqduo3hbGeSXnT6HPcCYGgB0ON9nC5BS8HhhNkXryh8IHlnwfKe0efOr2SbCR_lr30fPZpG7RaR9XTUFLZ-zSOE2Vl55g8een71ghO8EVSEyCgYEAtOb0m0bycu07dIcMaZUpJABpZ5l37MeoOJKt1r8UhZIk3WfAHg8NM2wkcfA80g5ZfeseKvvWlpMRNTECb6RrT8JbszZQSo6iJ683U69UiQkgXg9RkUh10Y5sMUp5Sm3c0LGSVRxhmfl0bavHoL1XPZ_lz7XDn20eTDb5ylbWFP0Fbag0qrRRSms_3lv7QxR8QnQmVLE8nx9Gsdhcoyld9o8-yTSINNftRimdlcXSVVBT5PvcOgIlATObIPoIfkbeS8SRcKQq3rETsDxW1CQ1VAYj6m9iQs5iZPUvdAHVDRiT-i2IY1bW07hMJQOPAiEh22vpi0tidxdBfdG211zOcacjtEGAsyZgyj2qZ__15YzIBPuqJt19Lpvy-ijX02i_QzDeEgLMDLsLcFF3yXZekIKTYfd9pdA9gFEZlQqSOB_OTyturTBMCRUrrZW-8tpIUZcysabv2CuwJhMwUg_Mm8LPICmc3f1f5D0-35TXAnzX_-5Fnp8uV9gObNufYg6hNITohH5ijvRSZKdz4BeftitejWDVE3BmWAHuknCvV82YpwasHfFWvzDoZnyEGYU24dSgTgYtvwPUGmobhgvPcO_BTMexS3OOkIKNBwKJ2-wc__w_khW8a-vbOJ8_hSTTnp1S5yp1wGoVXZLURC3-95-1BBYPixBuUnkD8PwQMOAe567nIaZpVV3pXgCmNTD_Ua-47NuxEsrgkrD0h31g8-WUdauKIa0Q59VNdzgxmN3xJ7lLAzyyjtIbwYAEa012ajkU944jXV87R-O8ma8eozxoANctxghkLGQ-ALKJVAgA66UmWHAaf6YHKudtfwfIVPLoAZWavz3emCD4O7nLXicEDYmHt_95kvKaEuwb8p7H9A56L2u3ubFdnvP10fO0EX1O7OSBXMxEq0R1CmdxRlj523bATJipq5xtXrTFK4T7GTXgp1xvgAm5OvG838D_Hf-p-eR-SDxnBGazqjGiR6sRZFhnawPDN380-1R7ftbjC-BLrOpyKwd498shEncy70vFcirlgnPeVq8MMy3v-UbVOqdXgVp9xc-iX6JZw7S9AYJ0bqkfkdZlmAGPCzXX0n6eWHMak5yol7-pU02OGMXR88FmMJYzY3EFrHB8893qlsRzP4u42dZj7Wzu_vbWqNtz3d0wnva1Fnoy6rCXzli8Pw4UJvCU_ndaoIbw75sIgTRRCC9c0dhIV3hNifQlBeX0VqKapTMeUX3mVs6sLA03Ynh2kyXitBLDpwnTsp5Ikq7tjuaXSgbnV0eKOZ2sOc5dW135-BGljqmalnx4xui6vvPkkWIZOaMAZXAzhHI6gfA4725iobDh9OCO6aH8ceDtrpRqKsDhIC_a6kSkJ7uXWRmFOTdIhNvK9eHfWxBWnBWOK1IIVbFDXvCuiabdiWWUlxO-tx9ieQzyKqMpEPnd4EvYGz8xUD9voJzA7a9dn-P-sC9YhA795CkpYmXXBLLarpxo_8Z-Syj4JcY-mFBtwuMcyszn_qD_6GgpGYBZN83uVbsRQunFpGsfrXYnjBXFfw9ep_r0a6jYDdhjqQ_G24oCj97pvdKyskERodt2Q4osw8Pe_Io3-nu1YUMNpeYZ8QPQnVsFQD66p7kgAcL94PpuDxmknWzVoa_r2NiCBbUtPUhV9oFtu_eMMyUliFRXj8pFxymZLdvl0d-5TLtwQ22nJyhv-Uo7d1WGvgt1z3KkkcQpLT5zwBeSgE5pQyo60llJ3RpyID_4N5PZhtPYzHZCnEyVb7j1auzaxyx7U-7smZlfGURip-sknzzfRc0VBWXCbjSzJ4NvVmX2gfA08bia1D8X5t0T58B4Lsiyqhv4gJlpXZTQ9kvY_O-ToXQacLzPiD1ZW1lwJiUy8XG5H7BGIES9h3tzZpjGWqa9JLmiR0AS28JP5_SGBNiUU8T7XlGdKpfvZhJ8pBkoBzXGHzPopOERiPJzcRg0HHZWRBpHaOCtPxIYy-E_dvorTqrIdJ7lANSzz5mb1S3quzS2EuP0YLCcayLjtGsH39Hfk8qokp8p1gh8swusnKPAk3QYaJbLYiKIbbeX8z5hAAN82RYJloAGaFafs4YwL0QRuW9zskX7kX36u1dmiX2rvkKm18ZmISdX3HEIJYrYOq236XO5E8H7oq8xJ8XwCWOLdkIdKKyGCLZF0K2E4HcXk0vUDa-2Hr-fTbk1-lKYBzvpscWRy4UNDaOY1IyBcE0g8m1Ch3flzwTFHQ3SrcrVyB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37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00D62-A460-4694-9E06-CFC98470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6188"/>
            <a:ext cx="9905998" cy="1478570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Estrutura dos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D872B7-0BE4-4865-82EA-EB8A48E23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18" y="1500324"/>
            <a:ext cx="10724225" cy="50513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pt-PT" dirty="0"/>
              <a:t>Categorias: nome da categoria</a:t>
            </a:r>
          </a:p>
          <a:p>
            <a:r>
              <a:rPr lang="pt-PT" dirty="0"/>
              <a:t>Clientes: 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Nome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Numero contribuinte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Email</a:t>
            </a:r>
          </a:p>
          <a:p>
            <a:pPr marL="190800">
              <a:spcBef>
                <a:spcPts val="0"/>
              </a:spcBef>
            </a:pPr>
            <a:r>
              <a:rPr lang="pt-PT" dirty="0"/>
              <a:t>Stock Lojas Físicas: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Nome da Loja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Id do Produto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Quantidade</a:t>
            </a:r>
          </a:p>
          <a:p>
            <a:pPr marL="190800">
              <a:spcBef>
                <a:spcPts val="0"/>
              </a:spcBef>
            </a:pPr>
            <a:r>
              <a:rPr lang="pt-PT" dirty="0"/>
              <a:t>Transferências: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Data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Id do Produto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Quantidade</a:t>
            </a:r>
          </a:p>
          <a:p>
            <a:pPr marL="190800">
              <a:spcBef>
                <a:spcPts val="0"/>
              </a:spcBef>
            </a:pPr>
            <a:r>
              <a:rPr lang="pt-PT" dirty="0"/>
              <a:t>Produtos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Nome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Categoria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Id do Produto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Preço do Produto</a:t>
            </a:r>
          </a:p>
          <a:p>
            <a:pPr marL="648000" lvl="1">
              <a:spcBef>
                <a:spcPts val="0"/>
              </a:spcBef>
            </a:pPr>
            <a:endParaRPr lang="pt-PT" dirty="0"/>
          </a:p>
          <a:p>
            <a:pPr marL="190800">
              <a:spcBef>
                <a:spcPts val="0"/>
              </a:spcBef>
            </a:pPr>
            <a:endParaRPr lang="pt-PT" dirty="0"/>
          </a:p>
          <a:p>
            <a:pPr marL="648000" lvl="1">
              <a:spcBef>
                <a:spcPts val="0"/>
              </a:spcBef>
            </a:pPr>
            <a:endParaRPr lang="pt-PT" dirty="0"/>
          </a:p>
          <a:p>
            <a:pPr marL="190800">
              <a:lnSpc>
                <a:spcPct val="110000"/>
              </a:lnSpc>
              <a:spcBef>
                <a:spcPts val="0"/>
              </a:spcBef>
            </a:pPr>
            <a:endParaRPr lang="pt-PT" dirty="0"/>
          </a:p>
          <a:p>
            <a:pPr marL="190800">
              <a:lnSpc>
                <a:spcPct val="110000"/>
              </a:lnSpc>
              <a:spcBef>
                <a:spcPts val="0"/>
              </a:spcBef>
            </a:pPr>
            <a:endParaRPr lang="pt-PT" dirty="0"/>
          </a:p>
          <a:p>
            <a:pPr marL="648000" lvl="1">
              <a:lnSpc>
                <a:spcPct val="110000"/>
              </a:lnSpc>
              <a:spcBef>
                <a:spcPts val="0"/>
              </a:spcBef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791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6E6E5-3D76-4AF3-B93F-E12FD21B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28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Estrutura dos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B0C979-C871-4E7E-8B19-08C9EB510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19676"/>
            <a:ext cx="10248637" cy="5405503"/>
          </a:xfrm>
        </p:spPr>
        <p:txBody>
          <a:bodyPr>
            <a:normAutofit fontScale="85000" lnSpcReduction="20000"/>
          </a:bodyPr>
          <a:lstStyle/>
          <a:p>
            <a:r>
              <a:rPr lang="pt-PT" sz="2000" dirty="0"/>
              <a:t>Lojas Físicas: nome da Loja</a:t>
            </a:r>
          </a:p>
          <a:p>
            <a:r>
              <a:rPr lang="pt-PT" sz="2000" dirty="0"/>
              <a:t>Stock Loja Online:</a:t>
            </a:r>
          </a:p>
          <a:p>
            <a:pPr lvl="1"/>
            <a:r>
              <a:rPr lang="pt-PT" sz="1600" dirty="0" err="1"/>
              <a:t>StockMin</a:t>
            </a:r>
            <a:endParaRPr lang="pt-PT" sz="1600" dirty="0"/>
          </a:p>
          <a:p>
            <a:pPr lvl="1"/>
            <a:r>
              <a:rPr lang="pt-PT" sz="1600" dirty="0" err="1"/>
              <a:t>StockOk</a:t>
            </a:r>
            <a:endParaRPr lang="pt-PT" sz="1600" dirty="0"/>
          </a:p>
          <a:p>
            <a:pPr lvl="1"/>
            <a:r>
              <a:rPr lang="pt-PT" sz="1600" dirty="0"/>
              <a:t>Id do Produto</a:t>
            </a:r>
          </a:p>
          <a:p>
            <a:pPr lvl="1"/>
            <a:r>
              <a:rPr lang="pt-PT" sz="1600" dirty="0"/>
              <a:t>Quantidade do Produto</a:t>
            </a:r>
          </a:p>
          <a:p>
            <a:r>
              <a:rPr lang="pt-PT" sz="2000" dirty="0"/>
              <a:t>Reposições:</a:t>
            </a:r>
          </a:p>
          <a:p>
            <a:pPr lvl="1"/>
            <a:r>
              <a:rPr lang="pt-PT" sz="1600" dirty="0"/>
              <a:t>Data da </a:t>
            </a:r>
            <a:r>
              <a:rPr lang="pt-PT" sz="1600" dirty="0" err="1"/>
              <a:t>Reposicao</a:t>
            </a:r>
            <a:endParaRPr lang="pt-PT" sz="1600" dirty="0"/>
          </a:p>
          <a:p>
            <a:pPr lvl="1"/>
            <a:r>
              <a:rPr lang="pt-PT" sz="1600" dirty="0"/>
              <a:t>Id do produto reposto</a:t>
            </a:r>
          </a:p>
          <a:p>
            <a:pPr lvl="1"/>
            <a:r>
              <a:rPr lang="pt-PT" sz="1600" dirty="0"/>
              <a:t>Quantidade</a:t>
            </a:r>
          </a:p>
          <a:p>
            <a:pPr lvl="1"/>
            <a:r>
              <a:rPr lang="pt-PT" sz="1600" dirty="0"/>
              <a:t>Nome da Loja </a:t>
            </a:r>
            <a:r>
              <a:rPr lang="pt-PT" sz="1600" dirty="0" err="1"/>
              <a:t>Fisica</a:t>
            </a:r>
            <a:r>
              <a:rPr lang="pt-PT" sz="1600" dirty="0"/>
              <a:t> onde foi reposto</a:t>
            </a:r>
          </a:p>
          <a:p>
            <a:r>
              <a:rPr lang="pt-PT" sz="2000" dirty="0"/>
              <a:t>Transações:</a:t>
            </a:r>
          </a:p>
          <a:p>
            <a:pPr lvl="1"/>
            <a:r>
              <a:rPr lang="pt-PT" sz="1600" dirty="0"/>
              <a:t>Data</a:t>
            </a:r>
          </a:p>
          <a:p>
            <a:pPr lvl="1"/>
            <a:r>
              <a:rPr lang="pt-PT" sz="1600" dirty="0"/>
              <a:t>Cliente</a:t>
            </a:r>
          </a:p>
          <a:p>
            <a:pPr lvl="1"/>
            <a:r>
              <a:rPr lang="pt-PT" sz="1600" dirty="0"/>
              <a:t>Numero de contribuinte</a:t>
            </a:r>
          </a:p>
          <a:p>
            <a:pPr lvl="1"/>
            <a:r>
              <a:rPr lang="pt-PT" sz="1600" dirty="0"/>
              <a:t>Tipo de Pagamento</a:t>
            </a:r>
          </a:p>
          <a:p>
            <a:pPr lvl="1"/>
            <a:r>
              <a:rPr lang="pt-PT" sz="1600" dirty="0"/>
              <a:t>Informação dependendo do tipo de Pagamento: se for Cartão de Credito: numero do cartão seguido de Data, se for </a:t>
            </a:r>
            <a:r>
              <a:rPr lang="pt-PT" sz="1600" dirty="0" err="1"/>
              <a:t>MultiBanco</a:t>
            </a:r>
            <a:r>
              <a:rPr lang="pt-PT" sz="1600" dirty="0"/>
              <a:t> referencia, se for MbWay número de telemóvel</a:t>
            </a:r>
          </a:p>
        </p:txBody>
      </p:sp>
    </p:spTree>
    <p:extLst>
      <p:ext uri="{BB962C8B-B14F-4D97-AF65-F5344CB8AC3E}">
        <p14:creationId xmlns:p14="http://schemas.microsoft.com/office/powerpoint/2010/main" val="214085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8038C-3203-474F-ACDA-D0DC02C4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Tratamento de Exceções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11FD4A-2478-44A8-BE61-69B30840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ProdutoDoesNotExist</a:t>
            </a:r>
            <a:endParaRPr lang="pt-PT" dirty="0"/>
          </a:p>
          <a:p>
            <a:r>
              <a:rPr lang="pt-PT" dirty="0" err="1"/>
              <a:t>CategoriaDoesNotExist</a:t>
            </a:r>
            <a:endParaRPr lang="pt-PT" dirty="0"/>
          </a:p>
          <a:p>
            <a:r>
              <a:rPr lang="pt-PT" dirty="0" err="1"/>
              <a:t>LojaFisicaDoesNotExist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C5191D-B347-41E7-8AAB-DF61DDF2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96" y="4290271"/>
            <a:ext cx="5895216" cy="15009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2894A7F-6588-4E8B-BBE1-CB7F6BCE9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961" y="2249487"/>
            <a:ext cx="5886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4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C80BC-3731-4E61-BA27-78B9791D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CFAF85-B3C1-43F5-A5FC-9F77291A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211" y="1992033"/>
            <a:ext cx="10168738" cy="4133559"/>
          </a:xfrm>
        </p:spPr>
        <p:txBody>
          <a:bodyPr>
            <a:normAutofit/>
          </a:bodyPr>
          <a:lstStyle/>
          <a:p>
            <a:r>
              <a:rPr lang="pt-PT" dirty="0"/>
              <a:t>Visualização de reposições de stock de um Produto na Loja Online (vai buscar a uma loja física)</a:t>
            </a:r>
          </a:p>
          <a:p>
            <a:r>
              <a:rPr lang="pt-PT" dirty="0"/>
              <a:t>Visualização de compras feitas ao Fornecedor</a:t>
            </a:r>
          </a:p>
          <a:p>
            <a:r>
              <a:rPr lang="pt-PT" dirty="0"/>
              <a:t>Ver Produtos da Empresa</a:t>
            </a:r>
          </a:p>
          <a:p>
            <a:r>
              <a:rPr lang="pt-PT" dirty="0"/>
              <a:t>Visualização por parte do Administrador dos Clientes da Empresa</a:t>
            </a:r>
          </a:p>
          <a:p>
            <a:r>
              <a:rPr lang="pt-PT" dirty="0"/>
              <a:t>Visualização por parte do Administrador das Lojas Físicas da Empresa</a:t>
            </a:r>
          </a:p>
          <a:p>
            <a:r>
              <a:rPr lang="pt-PT" dirty="0"/>
              <a:t>Visualização do histórico das Transações feitas pelos Clientes a Loja Online</a:t>
            </a:r>
          </a:p>
        </p:txBody>
      </p:sp>
    </p:spTree>
    <p:extLst>
      <p:ext uri="{BB962C8B-B14F-4D97-AF65-F5344CB8AC3E}">
        <p14:creationId xmlns:p14="http://schemas.microsoft.com/office/powerpoint/2010/main" val="4007583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542</Words>
  <Application>Microsoft Office PowerPoint</Application>
  <PresentationFormat>Ecrã Panorâmico</PresentationFormat>
  <Paragraphs>96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-apple-system</vt:lpstr>
      <vt:lpstr>Arial</vt:lpstr>
      <vt:lpstr>Tw Cen MT</vt:lpstr>
      <vt:lpstr>Circuito</vt:lpstr>
      <vt:lpstr>Transações online</vt:lpstr>
      <vt:lpstr>problema</vt:lpstr>
      <vt:lpstr>Descrição da solução</vt:lpstr>
      <vt:lpstr>Algoritmos importantes</vt:lpstr>
      <vt:lpstr>Diagrama de classes</vt:lpstr>
      <vt:lpstr>Estrutura dos ficheiros</vt:lpstr>
      <vt:lpstr>Estrutura dos ficheiros</vt:lpstr>
      <vt:lpstr>Tratamento de Exceções</vt:lpstr>
      <vt:lpstr>Funcionalidades Implementadas</vt:lpstr>
      <vt:lpstr>Funcionalidades IMplementadas</vt:lpstr>
      <vt:lpstr>CRUD – Create, read, update, delete completo</vt:lpstr>
      <vt:lpstr>Funcionalidades Implementadas</vt:lpstr>
      <vt:lpstr>Funcionalidades Implementadas</vt:lpstr>
      <vt:lpstr>Principais 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Transações online</dc:title>
  <dc:creator>Rui Filipe Teixeira Alves</dc:creator>
  <cp:lastModifiedBy>Rui Filipe Teixeira Alves</cp:lastModifiedBy>
  <cp:revision>2</cp:revision>
  <dcterms:created xsi:type="dcterms:W3CDTF">2020-11-19T22:21:51Z</dcterms:created>
  <dcterms:modified xsi:type="dcterms:W3CDTF">2020-11-19T22:24:04Z</dcterms:modified>
</cp:coreProperties>
</file>