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2"/>
    <p:sldMasterId id="2147483657" r:id="rId3"/>
  </p:sldMasterIdLst>
  <p:notesMasterIdLst>
    <p:notesMasterId r:id="rId14"/>
  </p:notesMasterIdLst>
  <p:handoutMasterIdLst>
    <p:handoutMasterId r:id="rId15"/>
  </p:handoutMasterIdLst>
  <p:sldIdLst>
    <p:sldId id="940" r:id="rId4"/>
    <p:sldId id="945" r:id="rId5"/>
    <p:sldId id="961" r:id="rId6"/>
    <p:sldId id="962" r:id="rId7"/>
    <p:sldId id="964" r:id="rId8"/>
    <p:sldId id="965" r:id="rId9"/>
    <p:sldId id="966" r:id="rId10"/>
    <p:sldId id="947" r:id="rId11"/>
    <p:sldId id="948" r:id="rId12"/>
    <p:sldId id="9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等线" panose="02010600030101010101" pitchFamily="2" charset="-122"/>
      <p:regular r:id="rId26"/>
      <p:bold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 autoAdjust="0"/>
    <p:restoredTop sz="94295" autoAdjust="0"/>
  </p:normalViewPr>
  <p:slideViewPr>
    <p:cSldViewPr snapToGrid="0" showGuides="1">
      <p:cViewPr varScale="1">
        <p:scale>
          <a:sx n="80" d="100"/>
          <a:sy n="80" d="100"/>
        </p:scale>
        <p:origin x="672" y="5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30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ags" Target="tags/tag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A377-80B1-4E7D-B28C-4D0B3FBF7CFC}" type="datetimeFigureOut">
              <a:rPr lang="zh-CN" altLang="en-US" smtClean="0"/>
              <a:t>2023-04-14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062C-9936-4336-B70A-5D63CF7FD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4996DB-0F17-C247-9DDD-B35CA02AC0BA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2023-04-14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272F05-9518-BE4E-8702-3B8395FC289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6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68859FBD-4202-4CE0-A18A-220614D359BB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1765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7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847E876F-1F78-4290-8820-2C92E88C6ACF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6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0" y="6269038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0" y="6269038"/>
            <a:ext cx="209550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0" y="629920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68859FBD-4202-4CE0-A18A-220614D359BB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矩形 3"/>
          <p:cNvSpPr/>
          <p:nvPr userDrawn="1"/>
        </p:nvSpPr>
        <p:spPr>
          <a:xfrm>
            <a:off x="131763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0" y="626745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847E876F-1F78-4290-8820-2C92E88C6ACF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6"/>
            </p:custDataLst>
          </p:nvPr>
        </p:nvSpPr>
        <p:spPr bwMode="auto">
          <a:xfrm>
            <a:off x="838200" y="1825624"/>
            <a:ext cx="105156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buFontTx/>
              <a:buNone/>
            </a:pPr>
            <a:fld id="{81DBA935-B787-491F-8D18-7879B2EE85E5}" type="slidenum"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6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7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1DBA935-B787-491F-8D18-7879B2EE85E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2023-04-14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andas/pandas-csv-file.html" TargetMode="External"/><Relationship Id="rId2" Type="http://schemas.openxmlformats.org/officeDocument/2006/relationships/hyperlink" Target="https://www.runoob.com/python3/python-request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ruibinliu/spider_study" TargetMode="External"/><Relationship Id="rId4" Type="http://schemas.openxmlformats.org/officeDocument/2006/relationships/hyperlink" Target="https://zhuanlan.zhihu.com/p/329255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BB706C-7F53-99DB-DF69-7540D6182C64}"/>
              </a:ext>
            </a:extLst>
          </p:cNvPr>
          <p:cNvSpPr txBox="1"/>
          <p:nvPr/>
        </p:nvSpPr>
        <p:spPr>
          <a:xfrm>
            <a:off x="497841" y="1197103"/>
            <a:ext cx="11028218" cy="446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/>
              <a:t>网络爬虫技术系列活动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活动形式：线上进行，自愿参加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活动时间：共</a:t>
            </a:r>
            <a:r>
              <a:rPr lang="en-US" altLang="zh-CN" dirty="0"/>
              <a:t>4</a:t>
            </a:r>
            <a:r>
              <a:rPr lang="zh-CN" altLang="en-US" dirty="0"/>
              <a:t>次，每次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活动安排（暂定）：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0.  </a:t>
            </a:r>
            <a:r>
              <a:rPr lang="zh-CN" altLang="en-US" dirty="0"/>
              <a:t>简介</a:t>
            </a:r>
            <a:r>
              <a:rPr lang="en-US" altLang="zh-CN" dirty="0"/>
              <a:t>						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（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https://www.runoob.com/html/html-tutorial.html</a:t>
            </a:r>
            <a:r>
              <a:rPr lang="zh-CN" altLang="en-US" dirty="0"/>
              <a:t>）</a:t>
            </a:r>
            <a:r>
              <a:rPr lang="en-US" altLang="zh-CN" dirty="0"/>
              <a:t>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  <a:r>
              <a:rPr lang="zh-CN" altLang="en-US" dirty="0"/>
              <a:t>架构、</a:t>
            </a:r>
            <a:r>
              <a:rPr lang="en-US" altLang="zh-CN" dirty="0"/>
              <a:t>C/S</a:t>
            </a:r>
            <a:r>
              <a:rPr lang="zh-CN" altLang="en-US" dirty="0"/>
              <a:t>架构、</a:t>
            </a:r>
            <a:r>
              <a:rPr lang="en-US" altLang="zh-CN" dirty="0"/>
              <a:t>URL				2023.03.31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Python requests</a:t>
            </a:r>
            <a:r>
              <a:rPr lang="zh-CN" altLang="en-US" dirty="0">
                <a:solidFill>
                  <a:srgbClr val="FF0000"/>
                </a:solidFill>
              </a:rPr>
              <a:t>库的使用，利用</a:t>
            </a:r>
            <a:r>
              <a:rPr lang="en-US" altLang="zh-CN" dirty="0">
                <a:solidFill>
                  <a:srgbClr val="FF0000"/>
                </a:solidFill>
              </a:rPr>
              <a:t>pandas</a:t>
            </a:r>
            <a:r>
              <a:rPr lang="zh-CN" altLang="en-US" dirty="0">
                <a:solidFill>
                  <a:srgbClr val="FF0000"/>
                </a:solidFill>
              </a:rPr>
              <a:t>保存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csv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en-US" altLang="zh-CN" dirty="0">
                <a:solidFill>
                  <a:srgbClr val="FF0000"/>
                </a:solidFill>
              </a:rPr>
              <a:t>	2023.04.14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XPATH</a:t>
            </a:r>
            <a:r>
              <a:rPr lang="zh-CN" altLang="en-US" dirty="0"/>
              <a:t>的应用</a:t>
            </a:r>
            <a:r>
              <a:rPr lang="en-US" altLang="zh-CN" dirty="0"/>
              <a:t>					2023.04.21</a:t>
            </a:r>
          </a:p>
        </p:txBody>
      </p:sp>
    </p:spTree>
    <p:extLst>
      <p:ext uri="{BB962C8B-B14F-4D97-AF65-F5344CB8AC3E}">
        <p14:creationId xmlns:p14="http://schemas.microsoft.com/office/powerpoint/2010/main" val="153769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2CBB8B-1F9D-72BB-A218-7D2C96E3A372}"/>
              </a:ext>
            </a:extLst>
          </p:cNvPr>
          <p:cNvSpPr txBox="1"/>
          <p:nvPr/>
        </p:nvSpPr>
        <p:spPr>
          <a:xfrm>
            <a:off x="857250" y="1948934"/>
            <a:ext cx="8181975" cy="11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今日内容：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requests demo.ipynb</a:t>
            </a:r>
          </a:p>
        </p:txBody>
      </p:sp>
    </p:spTree>
    <p:extLst>
      <p:ext uri="{BB962C8B-B14F-4D97-AF65-F5344CB8AC3E}">
        <p14:creationId xmlns:p14="http://schemas.microsoft.com/office/powerpoint/2010/main" val="738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57C8-281C-749D-810C-E60357A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A3743-C560-5336-90E3-C6BEF8D8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113602-CFC1-552B-714F-E4A1CA5412E7}"/>
              </a:ext>
            </a:extLst>
          </p:cNvPr>
          <p:cNvSpPr txBox="1"/>
          <p:nvPr/>
        </p:nvSpPr>
        <p:spPr>
          <a:xfrm>
            <a:off x="794328" y="1951672"/>
            <a:ext cx="9984508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0" u="sng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协议是</a:t>
            </a:r>
            <a:r>
              <a:rPr lang="en-US" altLang="zh-CN" sz="2400" b="1" i="0" u="sng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Hyper Text Transfer Protocol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（超文本传输协议）的缩写，是用于从万维网（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WWW: World Wide Web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）服务器传输超文本到本地浏览器的传送协议。</a:t>
            </a:r>
          </a:p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通信协议来传递数据（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文件、图片文件、查询结果等）。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4DE71-2A51-46E6-174E-9CEA3527380D}"/>
              </a:ext>
            </a:extLst>
          </p:cNvPr>
          <p:cNvSpPr txBox="1"/>
          <p:nvPr/>
        </p:nvSpPr>
        <p:spPr>
          <a:xfrm>
            <a:off x="794328" y="11359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1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21D141-D19A-C8B0-2473-92D6947D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61" y="3096492"/>
            <a:ext cx="8645278" cy="162173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716CB-8495-CF22-290E-127246858D71}"/>
              </a:ext>
            </a:extLst>
          </p:cNvPr>
          <p:cNvSpPr txBox="1"/>
          <p:nvPr/>
        </p:nvSpPr>
        <p:spPr>
          <a:xfrm>
            <a:off x="951345" y="1699356"/>
            <a:ext cx="8645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Locator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，统一资源定位器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10C2C-830A-CEBD-EBB3-180341862B39}"/>
              </a:ext>
            </a:extLst>
          </p:cNvPr>
          <p:cNvSpPr txBox="1"/>
          <p:nvPr/>
        </p:nvSpPr>
        <p:spPr>
          <a:xfrm>
            <a:off x="5570054" y="485832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16266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E547A1-C395-1F4C-AC88-63B148F7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78" y="3024308"/>
            <a:ext cx="5472667" cy="19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263305-A96C-C59E-DB60-EF39E83B53F4}"/>
              </a:ext>
            </a:extLst>
          </p:cNvPr>
          <p:cNvSpPr txBox="1"/>
          <p:nvPr/>
        </p:nvSpPr>
        <p:spPr>
          <a:xfrm>
            <a:off x="82725" y="3024308"/>
            <a:ext cx="6476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/hello.txt HTTP/1.1</a:t>
            </a:r>
          </a:p>
          <a:p>
            <a:r>
              <a:rPr lang="en-US" altLang="zh-CN" dirty="0"/>
              <a:t>User-Agent: curl/7.16.3 </a:t>
            </a:r>
            <a:r>
              <a:rPr lang="en-US" altLang="zh-CN" dirty="0" err="1"/>
              <a:t>libcurl</a:t>
            </a:r>
            <a:r>
              <a:rPr lang="en-US" altLang="zh-CN" dirty="0"/>
              <a:t>/7.16.3 OpenSSL/0.9.7l </a:t>
            </a:r>
            <a:r>
              <a:rPr lang="en-US" altLang="zh-CN" dirty="0" err="1"/>
              <a:t>zlib</a:t>
            </a:r>
            <a:r>
              <a:rPr lang="en-US" altLang="zh-CN" dirty="0"/>
              <a:t>/1.2.3</a:t>
            </a:r>
          </a:p>
          <a:p>
            <a:r>
              <a:rPr lang="en-US" altLang="zh-CN" dirty="0"/>
              <a:t>Host: www.example.com</a:t>
            </a:r>
          </a:p>
          <a:p>
            <a:r>
              <a:rPr lang="en-US" altLang="zh-CN" dirty="0"/>
              <a:t>Accept-Language: </a:t>
            </a:r>
            <a:r>
              <a:rPr lang="en-US" altLang="zh-CN" dirty="0" err="1"/>
              <a:t>en</a:t>
            </a:r>
            <a:r>
              <a:rPr lang="en-US" altLang="zh-CN" dirty="0"/>
              <a:t>, mi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5A48-273D-658C-9306-E2804EAF8ED4}"/>
              </a:ext>
            </a:extLst>
          </p:cNvPr>
          <p:cNvSpPr txBox="1"/>
          <p:nvPr/>
        </p:nvSpPr>
        <p:spPr>
          <a:xfrm>
            <a:off x="600363" y="1034473"/>
            <a:ext cx="254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请求格式</a:t>
            </a:r>
          </a:p>
        </p:txBody>
      </p:sp>
    </p:spTree>
    <p:extLst>
      <p:ext uri="{BB962C8B-B14F-4D97-AF65-F5344CB8AC3E}">
        <p14:creationId xmlns:p14="http://schemas.microsoft.com/office/powerpoint/2010/main" val="64152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F06F74-D484-E8BA-D6A0-9EB52454BEAD}"/>
              </a:ext>
            </a:extLst>
          </p:cNvPr>
          <p:cNvSpPr txBox="1"/>
          <p:nvPr/>
        </p:nvSpPr>
        <p:spPr>
          <a:xfrm>
            <a:off x="600363" y="1034473"/>
            <a:ext cx="254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响应格式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0CD9DC-2266-E28B-E5B2-7AE2A7E1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07" y="1976437"/>
            <a:ext cx="9573815" cy="427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35177C-26FA-9BC5-531A-66D5EA791EAB}"/>
              </a:ext>
            </a:extLst>
          </p:cNvPr>
          <p:cNvSpPr txBox="1"/>
          <p:nvPr/>
        </p:nvSpPr>
        <p:spPr>
          <a:xfrm>
            <a:off x="868218" y="93201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8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90557-9C75-CF1D-42A9-0A3062A0E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"/>
          <a:stretch/>
        </p:blipFill>
        <p:spPr>
          <a:xfrm>
            <a:off x="1921163" y="1455229"/>
            <a:ext cx="7499928" cy="51617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DC2B15-B4C7-A6F7-2D82-8EC87DE57EA0}"/>
              </a:ext>
            </a:extLst>
          </p:cNvPr>
          <p:cNvSpPr txBox="1"/>
          <p:nvPr/>
        </p:nvSpPr>
        <p:spPr>
          <a:xfrm>
            <a:off x="7998691" y="6731042"/>
            <a:ext cx="40270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截图来源：https://www.runoob.com/http/http-status-codes.html</a:t>
            </a:r>
          </a:p>
        </p:txBody>
      </p:sp>
    </p:spTree>
    <p:extLst>
      <p:ext uri="{BB962C8B-B14F-4D97-AF65-F5344CB8AC3E}">
        <p14:creationId xmlns:p14="http://schemas.microsoft.com/office/powerpoint/2010/main" val="181814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7707-34F3-BDE7-314E-E399BC3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requests</a:t>
            </a:r>
            <a:r>
              <a:rPr lang="zh-CN" altLang="en-US" dirty="0"/>
              <a:t>库的使用，利用</a:t>
            </a:r>
            <a:r>
              <a:rPr lang="en-US" altLang="zh-CN" dirty="0"/>
              <a:t>pandas</a:t>
            </a:r>
            <a:r>
              <a:rPr lang="zh-CN" altLang="en-US" dirty="0"/>
              <a:t>保存</a:t>
            </a:r>
            <a:r>
              <a:rPr lang="en-US" altLang="zh-CN" dirty="0"/>
              <a:t>excel</a:t>
            </a:r>
            <a:r>
              <a:rPr lang="zh-CN" altLang="en-US" dirty="0"/>
              <a:t>或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9AA91-0E30-6B6B-3537-0F224E15B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2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98DAFD-E8C5-5E60-1ADD-717FB1A77214}"/>
              </a:ext>
            </a:extLst>
          </p:cNvPr>
          <p:cNvSpPr txBox="1"/>
          <p:nvPr/>
        </p:nvSpPr>
        <p:spPr>
          <a:xfrm>
            <a:off x="1118427" y="1289690"/>
            <a:ext cx="10270010" cy="4743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学习资料：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Python requests </a:t>
            </a:r>
            <a:r>
              <a:rPr lang="zh-CN" altLang="en-US" sz="2000" dirty="0"/>
              <a:t>教程：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https://www.runoob.com/python3/python-requests.html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Pandas CSV</a:t>
            </a:r>
            <a:r>
              <a:rPr lang="zh-CN" altLang="en-US" sz="2000" dirty="0"/>
              <a:t>文件：</a:t>
            </a:r>
            <a:r>
              <a:rPr lang="en-US" altLang="zh-CN" sz="2000" dirty="0">
                <a:hlinkClick r:id="rId3"/>
              </a:rPr>
              <a:t>https://www.runoob.com/pandas/pandas-csv-file.html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软件工具：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Anaconda</a:t>
            </a:r>
            <a:r>
              <a:rPr lang="zh-CN" altLang="en-US" sz="2000" dirty="0"/>
              <a:t>安装教程：</a:t>
            </a:r>
            <a:r>
              <a:rPr lang="en-US" altLang="zh-CN" sz="2000" dirty="0">
                <a:hlinkClick r:id="rId4"/>
              </a:rPr>
              <a:t>https://zhuanlan.zhihu.com/p/32925500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示例代码和</a:t>
            </a:r>
            <a:r>
              <a:rPr lang="en-US" altLang="zh-CN" sz="2800" b="1" dirty="0"/>
              <a:t>ppt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5"/>
              </a:rPr>
              <a:t>https://github.com/ruibinliu/spider_study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1019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2f5faaf-b0b9-4e9b-9875-8bbe5ee09224"/>
  <p:tag name="COMMONDATA" val="eyJoZGlkIjoiYTNhM2EzZjg3ZTk1YzFmY2RkNDBiNmM1OTM1MjI1Z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337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Segoe UI</vt:lpstr>
      <vt:lpstr>Calibri</vt:lpstr>
      <vt:lpstr>等线</vt:lpstr>
      <vt:lpstr>Arial</vt:lpstr>
      <vt:lpstr>Calibri Light</vt:lpstr>
      <vt:lpstr>微软雅黑</vt:lpstr>
      <vt:lpstr>1_Office 主题​​</vt:lpstr>
      <vt:lpstr>Office 主题​​</vt:lpstr>
      <vt:lpstr>1_Office 主题</vt:lpstr>
      <vt:lpstr>PowerPoint 演示文稿</vt:lpstr>
      <vt:lpstr>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requests库的使用，利用pandas保存excel或csv文件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Ruibin Liu</cp:lastModifiedBy>
  <cp:revision>489</cp:revision>
  <dcterms:created xsi:type="dcterms:W3CDTF">2014-05-23T07:15:00Z</dcterms:created>
  <dcterms:modified xsi:type="dcterms:W3CDTF">2023-04-14T10:47:03Z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977055DD793449008AB70668D68AC3F3</vt:lpwstr>
  </property>
</Properties>
</file>