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6" r:id="rId6"/>
    <p:sldId id="265" r:id="rId7"/>
    <p:sldId id="267" r:id="rId8"/>
    <p:sldId id="268" r:id="rId9"/>
    <p:sldId id="261" r:id="rId10"/>
    <p:sldId id="272" r:id="rId11"/>
    <p:sldId id="273" r:id="rId12"/>
    <p:sldId id="274" r:id="rId13"/>
    <p:sldId id="276" r:id="rId14"/>
    <p:sldId id="277" r:id="rId15"/>
    <p:sldId id="275" r:id="rId16"/>
    <p:sldId id="258" r:id="rId17"/>
    <p:sldId id="257" r:id="rId18"/>
    <p:sldId id="259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A53ADD3-A5A1-42FE-A76F-BAAC36D2B410}">
          <p14:sldIdLst>
            <p14:sldId id="256"/>
            <p14:sldId id="262"/>
            <p14:sldId id="263"/>
            <p14:sldId id="264"/>
            <p14:sldId id="266"/>
            <p14:sldId id="265"/>
            <p14:sldId id="267"/>
            <p14:sldId id="268"/>
            <p14:sldId id="261"/>
            <p14:sldId id="272"/>
            <p14:sldId id="273"/>
            <p14:sldId id="274"/>
            <p14:sldId id="276"/>
            <p14:sldId id="277"/>
            <p14:sldId id="275"/>
          </p14:sldIdLst>
        </p14:section>
        <p14:section name="old" id="{1ADED716-5F30-4365-8491-DDE8A3A723BF}">
          <p14:sldIdLst>
            <p14:sldId id="258"/>
            <p14:sldId id="257"/>
            <p14:sldId id="259"/>
          </p14:sldIdLst>
        </p14:section>
        <p14:section name="note" id="{93BC6209-78FD-4CDD-8D67-B7FF9604A7BC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C74A6-F946-4CD8-8B8E-C4EB85E56839}" v="2507" dt="2021-06-15T08:55:3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0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ui Yen" userId="9260e8b005557ef1" providerId="LiveId" clId="{7F9543E4-088D-4232-BBD3-D76162F725E8}"/>
    <pc:docChg chg="undo custSel addSld modSld modMainMaster">
      <pc:chgData name="Darui Yen" userId="9260e8b005557ef1" providerId="LiveId" clId="{7F9543E4-088D-4232-BBD3-D76162F725E8}" dt="2021-06-01T01:56:22.786" v="589" actId="5793"/>
      <pc:docMkLst>
        <pc:docMk/>
      </pc:docMkLst>
      <pc:sldChg chg="modSp add">
        <pc:chgData name="Darui Yen" userId="9260e8b005557ef1" providerId="LiveId" clId="{7F9543E4-088D-4232-BBD3-D76162F725E8}" dt="2021-05-31T07:16:12.210" v="5" actId="2711"/>
        <pc:sldMkLst>
          <pc:docMk/>
          <pc:sldMk cId="710506600" sldId="256"/>
        </pc:sldMkLst>
        <pc:spChg chg="mod">
          <ac:chgData name="Darui Yen" userId="9260e8b005557ef1" providerId="LiveId" clId="{7F9543E4-088D-4232-BBD3-D76162F725E8}" dt="2021-05-31T07:16:12.210" v="5" actId="2711"/>
          <ac:spMkLst>
            <pc:docMk/>
            <pc:sldMk cId="710506600" sldId="256"/>
            <ac:spMk id="2" creationId="{80663026-8615-4575-AAB7-02E5F4CEAEDA}"/>
          </ac:spMkLst>
        </pc:spChg>
      </pc:sldChg>
      <pc:sldChg chg="addSp modSp add">
        <pc:chgData name="Darui Yen" userId="9260e8b005557ef1" providerId="LiveId" clId="{7F9543E4-088D-4232-BBD3-D76162F725E8}" dt="2021-05-31T16:47:39.066" v="543" actId="20577"/>
        <pc:sldMkLst>
          <pc:docMk/>
          <pc:sldMk cId="3600547336" sldId="257"/>
        </pc:sldMkLst>
        <pc:spChg chg="mod">
          <ac:chgData name="Darui Yen" userId="9260e8b005557ef1" providerId="LiveId" clId="{7F9543E4-088D-4232-BBD3-D76162F725E8}" dt="2021-05-31T15:32:32.837" v="116" actId="20577"/>
          <ac:spMkLst>
            <pc:docMk/>
            <pc:sldMk cId="3600547336" sldId="257"/>
            <ac:spMk id="2" creationId="{095AC8BD-62DF-4B8E-8D04-ACA07FA95716}"/>
          </ac:spMkLst>
        </pc:spChg>
        <pc:spChg chg="mod">
          <ac:chgData name="Darui Yen" userId="9260e8b005557ef1" providerId="LiveId" clId="{7F9543E4-088D-4232-BBD3-D76162F725E8}" dt="2021-05-31T16:47:39.066" v="543" actId="20577"/>
          <ac:spMkLst>
            <pc:docMk/>
            <pc:sldMk cId="3600547336" sldId="257"/>
            <ac:spMk id="3" creationId="{8FE09C51-EDCE-440F-B36B-48B6D5903237}"/>
          </ac:spMkLst>
        </pc:spChg>
        <pc:spChg chg="add">
          <ac:chgData name="Darui Yen" userId="9260e8b005557ef1" providerId="LiveId" clId="{7F9543E4-088D-4232-BBD3-D76162F725E8}" dt="2021-05-31T15:34:15.452" v="133"/>
          <ac:spMkLst>
            <pc:docMk/>
            <pc:sldMk cId="3600547336" sldId="257"/>
            <ac:spMk id="5" creationId="{FD04C432-2C82-404B-9CD8-EE07EE9B8F3D}"/>
          </ac:spMkLst>
        </pc:spChg>
      </pc:sldChg>
      <pc:sldChg chg="addSp modSp add">
        <pc:chgData name="Darui Yen" userId="9260e8b005557ef1" providerId="LiveId" clId="{7F9543E4-088D-4232-BBD3-D76162F725E8}" dt="2021-06-01T01:56:22.786" v="589" actId="5793"/>
        <pc:sldMkLst>
          <pc:docMk/>
          <pc:sldMk cId="734925590" sldId="258"/>
        </pc:sldMkLst>
        <pc:spChg chg="mod">
          <ac:chgData name="Darui Yen" userId="9260e8b005557ef1" providerId="LiveId" clId="{7F9543E4-088D-4232-BBD3-D76162F725E8}" dt="2021-05-31T15:32:36.023" v="118" actId="20577"/>
          <ac:spMkLst>
            <pc:docMk/>
            <pc:sldMk cId="734925590" sldId="258"/>
            <ac:spMk id="2" creationId="{CCAF0481-3D7B-4083-B511-5AD5583994FF}"/>
          </ac:spMkLst>
        </pc:spChg>
        <pc:spChg chg="mod">
          <ac:chgData name="Darui Yen" userId="9260e8b005557ef1" providerId="LiveId" clId="{7F9543E4-088D-4232-BBD3-D76162F725E8}" dt="2021-06-01T01:56:22.786" v="589" actId="5793"/>
          <ac:spMkLst>
            <pc:docMk/>
            <pc:sldMk cId="734925590" sldId="258"/>
            <ac:spMk id="3" creationId="{31204965-DF58-4A32-80C8-1BC11D348121}"/>
          </ac:spMkLst>
        </pc:spChg>
        <pc:spChg chg="add mod">
          <ac:chgData name="Darui Yen" userId="9260e8b005557ef1" providerId="LiveId" clId="{7F9543E4-088D-4232-BBD3-D76162F725E8}" dt="2021-05-31T15:34:11.686" v="132" actId="1076"/>
          <ac:spMkLst>
            <pc:docMk/>
            <pc:sldMk cId="734925590" sldId="258"/>
            <ac:spMk id="5" creationId="{F9756C22-E295-466F-9991-F9E8D7926502}"/>
          </ac:spMkLst>
        </pc:spChg>
      </pc:sldChg>
      <pc:sldMasterChg chg="modSldLayout">
        <pc:chgData name="Darui Yen" userId="9260e8b005557ef1" providerId="LiveId" clId="{7F9543E4-088D-4232-BBD3-D76162F725E8}" dt="2021-05-31T08:52:57.750" v="31" actId="2711"/>
        <pc:sldMasterMkLst>
          <pc:docMk/>
          <pc:sldMasterMk cId="2915848375" sldId="2147483648"/>
        </pc:sldMasterMkLst>
        <pc:sldLayoutChg chg="modSp">
          <pc:chgData name="Darui Yen" userId="9260e8b005557ef1" providerId="LiveId" clId="{7F9543E4-088D-4232-BBD3-D76162F725E8}" dt="2021-05-31T08:52:57.750" v="31" actId="2711"/>
          <pc:sldLayoutMkLst>
            <pc:docMk/>
            <pc:sldMasterMk cId="2915848375" sldId="2147483648"/>
            <pc:sldLayoutMk cId="250073784" sldId="2147483650"/>
          </pc:sldLayoutMkLst>
          <pc:spChg chg="mod">
            <ac:chgData name="Darui Yen" userId="9260e8b005557ef1" providerId="LiveId" clId="{7F9543E4-088D-4232-BBD3-D76162F725E8}" dt="2021-05-31T08:52:52.943" v="30" actId="2711"/>
            <ac:spMkLst>
              <pc:docMk/>
              <pc:sldMasterMk cId="2915848375" sldId="2147483648"/>
              <pc:sldLayoutMk cId="250073784" sldId="2147483650"/>
              <ac:spMk id="2" creationId="{2FB8B27E-0EC7-4393-BB75-9DA68277920D}"/>
            </ac:spMkLst>
          </pc:spChg>
          <pc:spChg chg="mod">
            <ac:chgData name="Darui Yen" userId="9260e8b005557ef1" providerId="LiveId" clId="{7F9543E4-088D-4232-BBD3-D76162F725E8}" dt="2021-05-31T08:52:57.750" v="31" actId="2711"/>
            <ac:spMkLst>
              <pc:docMk/>
              <pc:sldMasterMk cId="2915848375" sldId="2147483648"/>
              <pc:sldLayoutMk cId="250073784" sldId="2147483650"/>
              <ac:spMk id="3" creationId="{DA5BA8A8-B464-468A-8F60-B39B9BC015EF}"/>
            </ac:spMkLst>
          </pc:spChg>
          <pc:spChg chg="mod">
            <ac:chgData name="Darui Yen" userId="9260e8b005557ef1" providerId="LiveId" clId="{7F9543E4-088D-4232-BBD3-D76162F725E8}" dt="2021-05-31T08:52:13.621" v="18" actId="255"/>
            <ac:spMkLst>
              <pc:docMk/>
              <pc:sldMasterMk cId="2915848375" sldId="2147483648"/>
              <pc:sldLayoutMk cId="250073784" sldId="2147483650"/>
              <ac:spMk id="6" creationId="{70D7E06C-CA55-4DA1-A0FC-8D1BA33BD855}"/>
            </ac:spMkLst>
          </pc:spChg>
        </pc:sldLayoutChg>
      </pc:sldMasterChg>
    </pc:docChg>
  </pc:docChgLst>
  <pc:docChgLst>
    <pc:chgData name="Darui Yen" userId="9260e8b005557ef1" providerId="LiveId" clId="{EB996412-FEFA-4D04-B293-72E739DDA893}"/>
    <pc:docChg chg="undo custSel addSld modSld">
      <pc:chgData name="Darui Yen" userId="9260e8b005557ef1" providerId="LiveId" clId="{EB996412-FEFA-4D04-B293-72E739DDA893}" dt="2021-06-09T01:28:55.353" v="327" actId="20577"/>
      <pc:docMkLst>
        <pc:docMk/>
      </pc:docMkLst>
      <pc:sldChg chg="modSp">
        <pc:chgData name="Darui Yen" userId="9260e8b005557ef1" providerId="LiveId" clId="{EB996412-FEFA-4D04-B293-72E739DDA893}" dt="2021-06-09T01:28:55.353" v="327" actId="20577"/>
        <pc:sldMkLst>
          <pc:docMk/>
          <pc:sldMk cId="3600547336" sldId="257"/>
        </pc:sldMkLst>
        <pc:spChg chg="mod">
          <ac:chgData name="Darui Yen" userId="9260e8b005557ef1" providerId="LiveId" clId="{EB996412-FEFA-4D04-B293-72E739DDA893}" dt="2021-06-09T01:28:55.353" v="327" actId="20577"/>
          <ac:spMkLst>
            <pc:docMk/>
            <pc:sldMk cId="3600547336" sldId="257"/>
            <ac:spMk id="3" creationId="{8FE09C51-EDCE-440F-B36B-48B6D5903237}"/>
          </ac:spMkLst>
        </pc:spChg>
      </pc:sldChg>
      <pc:sldChg chg="modSp">
        <pc:chgData name="Darui Yen" userId="9260e8b005557ef1" providerId="LiveId" clId="{EB996412-FEFA-4D04-B293-72E739DDA893}" dt="2021-06-08T16:53:22.576" v="248" actId="20577"/>
        <pc:sldMkLst>
          <pc:docMk/>
          <pc:sldMk cId="734925590" sldId="258"/>
        </pc:sldMkLst>
        <pc:spChg chg="mod">
          <ac:chgData name="Darui Yen" userId="9260e8b005557ef1" providerId="LiveId" clId="{EB996412-FEFA-4D04-B293-72E739DDA893}" dt="2021-06-08T16:53:22.576" v="248" actId="20577"/>
          <ac:spMkLst>
            <pc:docMk/>
            <pc:sldMk cId="734925590" sldId="258"/>
            <ac:spMk id="3" creationId="{31204965-DF58-4A32-80C8-1BC11D348121}"/>
          </ac:spMkLst>
        </pc:spChg>
      </pc:sldChg>
      <pc:sldChg chg="modSp add">
        <pc:chgData name="Darui Yen" userId="9260e8b005557ef1" providerId="LiveId" clId="{EB996412-FEFA-4D04-B293-72E739DDA893}" dt="2021-06-09T01:28:19.249" v="322" actId="20577"/>
        <pc:sldMkLst>
          <pc:docMk/>
          <pc:sldMk cId="3121633119" sldId="259"/>
        </pc:sldMkLst>
        <pc:spChg chg="mod">
          <ac:chgData name="Darui Yen" userId="9260e8b005557ef1" providerId="LiveId" clId="{EB996412-FEFA-4D04-B293-72E739DDA893}" dt="2021-06-08T02:29:14.687" v="21" actId="20577"/>
          <ac:spMkLst>
            <pc:docMk/>
            <pc:sldMk cId="3121633119" sldId="259"/>
            <ac:spMk id="2" creationId="{1DAE6406-BDFF-42AB-B891-F34EB4E57148}"/>
          </ac:spMkLst>
        </pc:spChg>
        <pc:spChg chg="mod">
          <ac:chgData name="Darui Yen" userId="9260e8b005557ef1" providerId="LiveId" clId="{EB996412-FEFA-4D04-B293-72E739DDA893}" dt="2021-06-09T01:28:19.249" v="322" actId="20577"/>
          <ac:spMkLst>
            <pc:docMk/>
            <pc:sldMk cId="3121633119" sldId="259"/>
            <ac:spMk id="3" creationId="{7C42B072-1EC0-44C6-9E48-031647575EC3}"/>
          </ac:spMkLst>
        </pc:spChg>
      </pc:sldChg>
    </pc:docChg>
  </pc:docChgLst>
  <pc:docChgLst>
    <pc:chgData name="Darui Yen" userId="9260e8b005557ef1" providerId="LiveId" clId="{750C74A6-F946-4CD8-8B8E-C4EB85E56839}"/>
    <pc:docChg chg="undo custSel addSld delSld modSld sldOrd modSection">
      <pc:chgData name="Darui Yen" userId="9260e8b005557ef1" providerId="LiveId" clId="{750C74A6-F946-4CD8-8B8E-C4EB85E56839}" dt="2021-06-15T08:55:32.426" v="2500" actId="5793"/>
      <pc:docMkLst>
        <pc:docMk/>
      </pc:docMkLst>
      <pc:sldChg chg="modSp modTransition">
        <pc:chgData name="Darui Yen" userId="9260e8b005557ef1" providerId="LiveId" clId="{750C74A6-F946-4CD8-8B8E-C4EB85E56839}" dt="2021-06-15T03:27:11.612" v="2462"/>
        <pc:sldMkLst>
          <pc:docMk/>
          <pc:sldMk cId="710506600" sldId="256"/>
        </pc:sldMkLst>
        <pc:spChg chg="mod">
          <ac:chgData name="Darui Yen" userId="9260e8b005557ef1" providerId="LiveId" clId="{750C74A6-F946-4CD8-8B8E-C4EB85E56839}" dt="2021-06-14T08:43:17.977" v="271" actId="20577"/>
          <ac:spMkLst>
            <pc:docMk/>
            <pc:sldMk cId="710506600" sldId="256"/>
            <ac:spMk id="2" creationId="{80663026-8615-4575-AAB7-02E5F4CEAEDA}"/>
          </ac:spMkLst>
        </pc:spChg>
      </pc:sldChg>
      <pc:sldChg chg="modSp modTransition">
        <pc:chgData name="Darui Yen" userId="9260e8b005557ef1" providerId="LiveId" clId="{750C74A6-F946-4CD8-8B8E-C4EB85E56839}" dt="2021-06-15T03:27:11.625" v="2478"/>
        <pc:sldMkLst>
          <pc:docMk/>
          <pc:sldMk cId="3600547336" sldId="257"/>
        </pc:sldMkLst>
        <pc:spChg chg="mod">
          <ac:chgData name="Darui Yen" userId="9260e8b005557ef1" providerId="LiveId" clId="{750C74A6-F946-4CD8-8B8E-C4EB85E56839}" dt="2021-06-14T17:03:12.250" v="1825" actId="255"/>
          <ac:spMkLst>
            <pc:docMk/>
            <pc:sldMk cId="3600547336" sldId="257"/>
            <ac:spMk id="2" creationId="{095AC8BD-62DF-4B8E-8D04-ACA07FA95716}"/>
          </ac:spMkLst>
        </pc:spChg>
      </pc:sldChg>
      <pc:sldChg chg="modSp modTransition">
        <pc:chgData name="Darui Yen" userId="9260e8b005557ef1" providerId="LiveId" clId="{750C74A6-F946-4CD8-8B8E-C4EB85E56839}" dt="2021-06-15T03:27:11.624" v="2477"/>
        <pc:sldMkLst>
          <pc:docMk/>
          <pc:sldMk cId="734925590" sldId="258"/>
        </pc:sldMkLst>
        <pc:spChg chg="mod">
          <ac:chgData name="Darui Yen" userId="9260e8b005557ef1" providerId="LiveId" clId="{750C74A6-F946-4CD8-8B8E-C4EB85E56839}" dt="2021-06-14T17:03:02.954" v="1823" actId="255"/>
          <ac:spMkLst>
            <pc:docMk/>
            <pc:sldMk cId="734925590" sldId="258"/>
            <ac:spMk id="2" creationId="{CCAF0481-3D7B-4083-B511-5AD5583994FF}"/>
          </ac:spMkLst>
        </pc:spChg>
        <pc:spChg chg="mod">
          <ac:chgData name="Darui Yen" userId="9260e8b005557ef1" providerId="LiveId" clId="{750C74A6-F946-4CD8-8B8E-C4EB85E56839}" dt="2021-06-14T17:02:55.668" v="1821" actId="1076"/>
          <ac:spMkLst>
            <pc:docMk/>
            <pc:sldMk cId="734925590" sldId="258"/>
            <ac:spMk id="3" creationId="{31204965-DF58-4A32-80C8-1BC11D348121}"/>
          </ac:spMkLst>
        </pc:spChg>
      </pc:sldChg>
      <pc:sldChg chg="modSp modTransition">
        <pc:chgData name="Darui Yen" userId="9260e8b005557ef1" providerId="LiveId" clId="{750C74A6-F946-4CD8-8B8E-C4EB85E56839}" dt="2021-06-15T03:27:11.626" v="2479"/>
        <pc:sldMkLst>
          <pc:docMk/>
          <pc:sldMk cId="3121633119" sldId="259"/>
        </pc:sldMkLst>
        <pc:spChg chg="mod">
          <ac:chgData name="Darui Yen" userId="9260e8b005557ef1" providerId="LiveId" clId="{750C74A6-F946-4CD8-8B8E-C4EB85E56839}" dt="2021-06-14T17:03:23.207" v="1827" actId="255"/>
          <ac:spMkLst>
            <pc:docMk/>
            <pc:sldMk cId="3121633119" sldId="259"/>
            <ac:spMk id="2" creationId="{1DAE6406-BDFF-42AB-B891-F34EB4E57148}"/>
          </ac:spMkLst>
        </pc:spChg>
        <pc:spChg chg="mod">
          <ac:chgData name="Darui Yen" userId="9260e8b005557ef1" providerId="LiveId" clId="{750C74A6-F946-4CD8-8B8E-C4EB85E56839}" dt="2021-06-14T07:17:58.339" v="264" actId="1076"/>
          <ac:spMkLst>
            <pc:docMk/>
            <pc:sldMk cId="3121633119" sldId="259"/>
            <ac:spMk id="3" creationId="{7C42B072-1EC0-44C6-9E48-031647575EC3}"/>
          </ac:spMkLst>
        </pc:spChg>
      </pc:sldChg>
      <pc:sldChg chg="modSp add del">
        <pc:chgData name="Darui Yen" userId="9260e8b005557ef1" providerId="LiveId" clId="{750C74A6-F946-4CD8-8B8E-C4EB85E56839}" dt="2021-06-14T06:42:52.243" v="113" actId="2696"/>
        <pc:sldMkLst>
          <pc:docMk/>
          <pc:sldMk cId="3252666345" sldId="260"/>
        </pc:sldMkLst>
        <pc:spChg chg="mod">
          <ac:chgData name="Darui Yen" userId="9260e8b005557ef1" providerId="LiveId" clId="{750C74A6-F946-4CD8-8B8E-C4EB85E56839}" dt="2021-06-09T03:30:20.138" v="7" actId="20577"/>
          <ac:spMkLst>
            <pc:docMk/>
            <pc:sldMk cId="3252666345" sldId="260"/>
            <ac:spMk id="2" creationId="{414966ED-1172-4574-8382-C169295C31D3}"/>
          </ac:spMkLst>
        </pc:spChg>
      </pc:sldChg>
      <pc:sldChg chg="addSp delSp modSp add modTransition modNotesTx">
        <pc:chgData name="Darui Yen" userId="9260e8b005557ef1" providerId="LiveId" clId="{750C74A6-F946-4CD8-8B8E-C4EB85E56839}" dt="2021-06-15T03:27:11.616" v="2470"/>
        <pc:sldMkLst>
          <pc:docMk/>
          <pc:sldMk cId="1312434585" sldId="261"/>
        </pc:sldMkLst>
        <pc:spChg chg="mod">
          <ac:chgData name="Darui Yen" userId="9260e8b005557ef1" providerId="LiveId" clId="{750C74A6-F946-4CD8-8B8E-C4EB85E56839}" dt="2021-06-14T09:44:40.549" v="464" actId="1076"/>
          <ac:spMkLst>
            <pc:docMk/>
            <pc:sldMk cId="1312434585" sldId="261"/>
            <ac:spMk id="2" creationId="{782EAE8D-FF16-4E28-9A8B-E7DB212D31E1}"/>
          </ac:spMkLst>
        </pc:spChg>
        <pc:spChg chg="mod">
          <ac:chgData name="Darui Yen" userId="9260e8b005557ef1" providerId="LiveId" clId="{750C74A6-F946-4CD8-8B8E-C4EB85E56839}" dt="2021-06-14T12:58:25.964" v="648" actId="1076"/>
          <ac:spMkLst>
            <pc:docMk/>
            <pc:sldMk cId="1312434585" sldId="261"/>
            <ac:spMk id="3" creationId="{488715F6-60D3-45F3-81C3-151A5002AAE5}"/>
          </ac:spMkLst>
        </pc:spChg>
        <pc:spChg chg="add mod">
          <ac:chgData name="Darui Yen" userId="9260e8b005557ef1" providerId="LiveId" clId="{750C74A6-F946-4CD8-8B8E-C4EB85E56839}" dt="2021-06-14T12:56:06.179" v="614" actId="14100"/>
          <ac:spMkLst>
            <pc:docMk/>
            <pc:sldMk cId="1312434585" sldId="261"/>
            <ac:spMk id="7" creationId="{0D70FD03-B6BA-48A5-8EAE-5BA2FA1E1DF9}"/>
          </ac:spMkLst>
        </pc:spChg>
        <pc:picChg chg="add del">
          <ac:chgData name="Darui Yen" userId="9260e8b005557ef1" providerId="LiveId" clId="{750C74A6-F946-4CD8-8B8E-C4EB85E56839}" dt="2021-06-14T12:55:22.663" v="606" actId="478"/>
          <ac:picMkLst>
            <pc:docMk/>
            <pc:sldMk cId="1312434585" sldId="261"/>
            <ac:picMk id="5" creationId="{612E88C6-15A1-4C6D-9778-B81CAFF987DE}"/>
          </ac:picMkLst>
        </pc:picChg>
        <pc:picChg chg="add del">
          <ac:chgData name="Darui Yen" userId="9260e8b005557ef1" providerId="LiveId" clId="{750C74A6-F946-4CD8-8B8E-C4EB85E56839}" dt="2021-06-14T09:44:19.692" v="459" actId="478"/>
          <ac:picMkLst>
            <pc:docMk/>
            <pc:sldMk cId="1312434585" sldId="261"/>
            <ac:picMk id="2050" creationId="{1D1647EA-2F57-4230-902B-2FEA5E9A64C4}"/>
          </ac:picMkLst>
        </pc:picChg>
        <pc:picChg chg="add del mod ord modCrop">
          <ac:chgData name="Darui Yen" userId="9260e8b005557ef1" providerId="LiveId" clId="{750C74A6-F946-4CD8-8B8E-C4EB85E56839}" dt="2021-06-14T12:55:16.888" v="604" actId="478"/>
          <ac:picMkLst>
            <pc:docMk/>
            <pc:sldMk cId="1312434585" sldId="261"/>
            <ac:picMk id="2052" creationId="{206563EC-CF4C-4974-9E0C-E981F101657D}"/>
          </ac:picMkLst>
        </pc:picChg>
        <pc:picChg chg="add mod modCrop">
          <ac:chgData name="Darui Yen" userId="9260e8b005557ef1" providerId="LiveId" clId="{750C74A6-F946-4CD8-8B8E-C4EB85E56839}" dt="2021-06-14T12:56:18.989" v="616" actId="1076"/>
          <ac:picMkLst>
            <pc:docMk/>
            <pc:sldMk cId="1312434585" sldId="261"/>
            <ac:picMk id="2054" creationId="{708F3D04-3CFC-40C5-890E-55E95BE7F925}"/>
          </ac:picMkLst>
        </pc:picChg>
        <pc:cxnChg chg="add mod">
          <ac:chgData name="Darui Yen" userId="9260e8b005557ef1" providerId="LiveId" clId="{750C74A6-F946-4CD8-8B8E-C4EB85E56839}" dt="2021-06-14T12:57:52.061" v="641" actId="1035"/>
          <ac:cxnSpMkLst>
            <pc:docMk/>
            <pc:sldMk cId="1312434585" sldId="261"/>
            <ac:cxnSpMk id="8" creationId="{D589DEFF-ABC7-49C2-9A31-A2766FF82107}"/>
          </ac:cxnSpMkLst>
        </pc:cxnChg>
        <pc:cxnChg chg="add mod">
          <ac:chgData name="Darui Yen" userId="9260e8b005557ef1" providerId="LiveId" clId="{750C74A6-F946-4CD8-8B8E-C4EB85E56839}" dt="2021-06-14T12:56:58.288" v="626" actId="14100"/>
          <ac:cxnSpMkLst>
            <pc:docMk/>
            <pc:sldMk cId="1312434585" sldId="261"/>
            <ac:cxnSpMk id="12" creationId="{D76CD38E-114A-4FE8-8846-963F886694C1}"/>
          </ac:cxnSpMkLst>
        </pc:cxnChg>
        <pc:cxnChg chg="add mod">
          <ac:chgData name="Darui Yen" userId="9260e8b005557ef1" providerId="LiveId" clId="{750C74A6-F946-4CD8-8B8E-C4EB85E56839}" dt="2021-06-14T12:57:41.753" v="634" actId="1036"/>
          <ac:cxnSpMkLst>
            <pc:docMk/>
            <pc:sldMk cId="1312434585" sldId="261"/>
            <ac:cxnSpMk id="14" creationId="{5E4844E3-089F-4DA1-83C5-4F4F30763F5F}"/>
          </ac:cxnSpMkLst>
        </pc:cxnChg>
      </pc:sldChg>
      <pc:sldChg chg="addSp delSp modSp add ord modTransition">
        <pc:chgData name="Darui Yen" userId="9260e8b005557ef1" providerId="LiveId" clId="{750C74A6-F946-4CD8-8B8E-C4EB85E56839}" dt="2021-06-15T03:27:11.613" v="2463"/>
        <pc:sldMkLst>
          <pc:docMk/>
          <pc:sldMk cId="3291798187" sldId="262"/>
        </pc:sldMkLst>
        <pc:spChg chg="mod">
          <ac:chgData name="Darui Yen" userId="9260e8b005557ef1" providerId="LiveId" clId="{750C74A6-F946-4CD8-8B8E-C4EB85E56839}" dt="2021-06-14T06:39:59.911" v="37" actId="1076"/>
          <ac:spMkLst>
            <pc:docMk/>
            <pc:sldMk cId="3291798187" sldId="262"/>
            <ac:spMk id="2" creationId="{7F15B53A-DFC3-4F8E-8CD0-DE75A7D50A2F}"/>
          </ac:spMkLst>
        </pc:spChg>
        <pc:spChg chg="mod">
          <ac:chgData name="Darui Yen" userId="9260e8b005557ef1" providerId="LiveId" clId="{750C74A6-F946-4CD8-8B8E-C4EB85E56839}" dt="2021-06-15T02:34:39.524" v="1982" actId="1037"/>
          <ac:spMkLst>
            <pc:docMk/>
            <pc:sldMk cId="3291798187" sldId="262"/>
            <ac:spMk id="3" creationId="{B48A2092-39D7-492F-8D71-45D5D0D9A434}"/>
          </ac:spMkLst>
        </pc:spChg>
        <pc:picChg chg="add del mod">
          <ac:chgData name="Darui Yen" userId="9260e8b005557ef1" providerId="LiveId" clId="{750C74A6-F946-4CD8-8B8E-C4EB85E56839}" dt="2021-06-15T02:31:03.033" v="1934" actId="478"/>
          <ac:picMkLst>
            <pc:docMk/>
            <pc:sldMk cId="3291798187" sldId="262"/>
            <ac:picMk id="6" creationId="{7153312A-CD53-46F0-A2CE-19A327D3BADF}"/>
          </ac:picMkLst>
        </pc:picChg>
        <pc:picChg chg="add mod">
          <ac:chgData name="Darui Yen" userId="9260e8b005557ef1" providerId="LiveId" clId="{750C74A6-F946-4CD8-8B8E-C4EB85E56839}" dt="2021-06-14T06:43:22.643" v="118" actId="1076"/>
          <ac:picMkLst>
            <pc:docMk/>
            <pc:sldMk cId="3291798187" sldId="262"/>
            <ac:picMk id="8" creationId="{54CF2D73-EC22-493F-B7CD-F51A7D75E02F}"/>
          </ac:picMkLst>
        </pc:picChg>
        <pc:picChg chg="add mod">
          <ac:chgData name="Darui Yen" userId="9260e8b005557ef1" providerId="LiveId" clId="{750C74A6-F946-4CD8-8B8E-C4EB85E56839}" dt="2021-06-15T02:34:32.799" v="1966" actId="1037"/>
          <ac:picMkLst>
            <pc:docMk/>
            <pc:sldMk cId="3291798187" sldId="262"/>
            <ac:picMk id="10" creationId="{16B222DC-778D-4385-9308-7C710E5B7579}"/>
          </ac:picMkLst>
        </pc:picChg>
      </pc:sldChg>
      <pc:sldChg chg="addSp delSp modSp add modTransition">
        <pc:chgData name="Darui Yen" userId="9260e8b005557ef1" providerId="LiveId" clId="{750C74A6-F946-4CD8-8B8E-C4EB85E56839}" dt="2021-06-15T03:27:11.613" v="2464"/>
        <pc:sldMkLst>
          <pc:docMk/>
          <pc:sldMk cId="4157895851" sldId="263"/>
        </pc:sldMkLst>
        <pc:spChg chg="mod">
          <ac:chgData name="Darui Yen" userId="9260e8b005557ef1" providerId="LiveId" clId="{750C74A6-F946-4CD8-8B8E-C4EB85E56839}" dt="2021-06-15T02:30:57.923" v="1933" actId="1076"/>
          <ac:spMkLst>
            <pc:docMk/>
            <pc:sldMk cId="4157895851" sldId="263"/>
            <ac:spMk id="3" creationId="{B48A2092-39D7-492F-8D71-45D5D0D9A434}"/>
          </ac:spMkLst>
        </pc:spChg>
        <pc:picChg chg="del mod">
          <ac:chgData name="Darui Yen" userId="9260e8b005557ef1" providerId="LiveId" clId="{750C74A6-F946-4CD8-8B8E-C4EB85E56839}" dt="2021-06-14T06:53:17.794" v="128" actId="478"/>
          <ac:picMkLst>
            <pc:docMk/>
            <pc:sldMk cId="4157895851" sldId="263"/>
            <ac:picMk id="6" creationId="{7153312A-CD53-46F0-A2CE-19A327D3BADF}"/>
          </ac:picMkLst>
        </pc:picChg>
        <pc:picChg chg="add del mod">
          <ac:chgData name="Darui Yen" userId="9260e8b005557ef1" providerId="LiveId" clId="{750C74A6-F946-4CD8-8B8E-C4EB85E56839}" dt="2021-06-15T02:30:32.888" v="1927" actId="478"/>
          <ac:picMkLst>
            <pc:docMk/>
            <pc:sldMk cId="4157895851" sldId="263"/>
            <ac:picMk id="7" creationId="{C099168F-D2A8-4FB7-8693-DC913B8F4B8E}"/>
          </ac:picMkLst>
        </pc:picChg>
        <pc:picChg chg="add mod">
          <ac:chgData name="Darui Yen" userId="9260e8b005557ef1" providerId="LiveId" clId="{750C74A6-F946-4CD8-8B8E-C4EB85E56839}" dt="2021-06-15T02:30:49.733" v="1932" actId="1076"/>
          <ac:picMkLst>
            <pc:docMk/>
            <pc:sldMk cId="4157895851" sldId="263"/>
            <ac:picMk id="10" creationId="{BD0639B7-0C41-413C-92D6-50B4E6570E7F}"/>
          </ac:picMkLst>
        </pc:picChg>
      </pc:sldChg>
      <pc:sldChg chg="addSp delSp modSp add modTransition">
        <pc:chgData name="Darui Yen" userId="9260e8b005557ef1" providerId="LiveId" clId="{750C74A6-F946-4CD8-8B8E-C4EB85E56839}" dt="2021-06-15T03:27:11.613" v="2465"/>
        <pc:sldMkLst>
          <pc:docMk/>
          <pc:sldMk cId="3721928177" sldId="264"/>
        </pc:sldMkLst>
        <pc:spChg chg="mod">
          <ac:chgData name="Darui Yen" userId="9260e8b005557ef1" providerId="LiveId" clId="{750C74A6-F946-4CD8-8B8E-C4EB85E56839}" dt="2021-06-14T08:43:41.040" v="272" actId="1076"/>
          <ac:spMkLst>
            <pc:docMk/>
            <pc:sldMk cId="3721928177" sldId="264"/>
            <ac:spMk id="2" creationId="{FFE267BD-A45E-4A7E-946F-5777AC716DAF}"/>
          </ac:spMkLst>
        </pc:spChg>
        <pc:spChg chg="del">
          <ac:chgData name="Darui Yen" userId="9260e8b005557ef1" providerId="LiveId" clId="{750C74A6-F946-4CD8-8B8E-C4EB85E56839}" dt="2021-06-14T06:55:35.318" v="194"/>
          <ac:spMkLst>
            <pc:docMk/>
            <pc:sldMk cId="3721928177" sldId="264"/>
            <ac:spMk id="3" creationId="{118F1FDC-04B0-48E4-A45C-E4BBB4BB9FD0}"/>
          </ac:spMkLst>
        </pc:spChg>
        <pc:picChg chg="add mod">
          <ac:chgData name="Darui Yen" userId="9260e8b005557ef1" providerId="LiveId" clId="{750C74A6-F946-4CD8-8B8E-C4EB85E56839}" dt="2021-06-14T06:55:49.403" v="199" actId="1076"/>
          <ac:picMkLst>
            <pc:docMk/>
            <pc:sldMk cId="3721928177" sldId="264"/>
            <ac:picMk id="6" creationId="{56F4CBA2-B9AB-4F8A-882F-F5B7BB12BB67}"/>
          </ac:picMkLst>
        </pc:picChg>
      </pc:sldChg>
      <pc:sldChg chg="addSp delSp modSp add modTransition">
        <pc:chgData name="Darui Yen" userId="9260e8b005557ef1" providerId="LiveId" clId="{750C74A6-F946-4CD8-8B8E-C4EB85E56839}" dt="2021-06-15T03:27:11.613" v="2466"/>
        <pc:sldMkLst>
          <pc:docMk/>
          <pc:sldMk cId="2820003649" sldId="265"/>
        </pc:sldMkLst>
        <pc:spChg chg="mod">
          <ac:chgData name="Darui Yen" userId="9260e8b005557ef1" providerId="LiveId" clId="{750C74A6-F946-4CD8-8B8E-C4EB85E56839}" dt="2021-06-14T08:43:47.674" v="273" actId="1076"/>
          <ac:spMkLst>
            <pc:docMk/>
            <pc:sldMk cId="2820003649" sldId="265"/>
            <ac:spMk id="2" creationId="{FFE267BD-A45E-4A7E-946F-5777AC716DAF}"/>
          </ac:spMkLst>
        </pc:spChg>
        <pc:spChg chg="add del mod">
          <ac:chgData name="Darui Yen" userId="9260e8b005557ef1" providerId="LiveId" clId="{750C74A6-F946-4CD8-8B8E-C4EB85E56839}" dt="2021-06-14T06:56:13.078" v="204"/>
          <ac:spMkLst>
            <pc:docMk/>
            <pc:sldMk cId="2820003649" sldId="265"/>
            <ac:spMk id="5" creationId="{E87DB69A-55E5-429C-A44F-76BBECB95A2F}"/>
          </ac:spMkLst>
        </pc:spChg>
        <pc:picChg chg="del">
          <ac:chgData name="Darui Yen" userId="9260e8b005557ef1" providerId="LiveId" clId="{750C74A6-F946-4CD8-8B8E-C4EB85E56839}" dt="2021-06-14T06:56:05.466" v="203" actId="478"/>
          <ac:picMkLst>
            <pc:docMk/>
            <pc:sldMk cId="2820003649" sldId="265"/>
            <ac:picMk id="6" creationId="{56F4CBA2-B9AB-4F8A-882F-F5B7BB12BB67}"/>
          </ac:picMkLst>
        </pc:picChg>
        <pc:picChg chg="add mod">
          <ac:chgData name="Darui Yen" userId="9260e8b005557ef1" providerId="LiveId" clId="{750C74A6-F946-4CD8-8B8E-C4EB85E56839}" dt="2021-06-14T06:56:55.516" v="208" actId="1076"/>
          <ac:picMkLst>
            <pc:docMk/>
            <pc:sldMk cId="2820003649" sldId="265"/>
            <ac:picMk id="8" creationId="{D609ADD3-9689-4CF3-B77A-D4288B6CC391}"/>
          </ac:picMkLst>
        </pc:picChg>
      </pc:sldChg>
      <pc:sldChg chg="addSp delSp modSp add ord modTransition">
        <pc:chgData name="Darui Yen" userId="9260e8b005557ef1" providerId="LiveId" clId="{750C74A6-F946-4CD8-8B8E-C4EB85E56839}" dt="2021-06-15T07:46:40.269" v="2498"/>
        <pc:sldMkLst>
          <pc:docMk/>
          <pc:sldMk cId="3711747465" sldId="266"/>
        </pc:sldMkLst>
        <pc:spChg chg="mod">
          <ac:chgData name="Darui Yen" userId="9260e8b005557ef1" providerId="LiveId" clId="{750C74A6-F946-4CD8-8B8E-C4EB85E56839}" dt="2021-06-14T08:43:52.893" v="274" actId="1076"/>
          <ac:spMkLst>
            <pc:docMk/>
            <pc:sldMk cId="3711747465" sldId="266"/>
            <ac:spMk id="2" creationId="{FFE267BD-A45E-4A7E-946F-5777AC716DAF}"/>
          </ac:spMkLst>
        </pc:spChg>
        <pc:spChg chg="add del mod">
          <ac:chgData name="Darui Yen" userId="9260e8b005557ef1" providerId="LiveId" clId="{750C74A6-F946-4CD8-8B8E-C4EB85E56839}" dt="2021-06-14T06:59:04.166" v="210"/>
          <ac:spMkLst>
            <pc:docMk/>
            <pc:sldMk cId="3711747465" sldId="266"/>
            <ac:spMk id="5" creationId="{CBD066A5-2EE7-4BBB-A418-68B1AA2B9D96}"/>
          </ac:spMkLst>
        </pc:spChg>
        <pc:picChg chg="del">
          <ac:chgData name="Darui Yen" userId="9260e8b005557ef1" providerId="LiveId" clId="{750C74A6-F946-4CD8-8B8E-C4EB85E56839}" dt="2021-06-14T06:59:00.142" v="209" actId="478"/>
          <ac:picMkLst>
            <pc:docMk/>
            <pc:sldMk cId="3711747465" sldId="266"/>
            <ac:picMk id="6" creationId="{56F4CBA2-B9AB-4F8A-882F-F5B7BB12BB67}"/>
          </ac:picMkLst>
        </pc:picChg>
        <pc:picChg chg="add mod">
          <ac:chgData name="Darui Yen" userId="9260e8b005557ef1" providerId="LiveId" clId="{750C74A6-F946-4CD8-8B8E-C4EB85E56839}" dt="2021-06-14T07:14:12.785" v="263" actId="1076"/>
          <ac:picMkLst>
            <pc:docMk/>
            <pc:sldMk cId="3711747465" sldId="266"/>
            <ac:picMk id="8" creationId="{197A1744-F22B-4CA7-8060-B38D7B964DAF}"/>
          </ac:picMkLst>
        </pc:picChg>
      </pc:sldChg>
      <pc:sldChg chg="addSp delSp modSp add modTransition">
        <pc:chgData name="Darui Yen" userId="9260e8b005557ef1" providerId="LiveId" clId="{750C74A6-F946-4CD8-8B8E-C4EB85E56839}" dt="2021-06-15T03:27:11.615" v="2468"/>
        <pc:sldMkLst>
          <pc:docMk/>
          <pc:sldMk cId="636738590" sldId="267"/>
        </pc:sldMkLst>
        <pc:spChg chg="mod">
          <ac:chgData name="Darui Yen" userId="9260e8b005557ef1" providerId="LiveId" clId="{750C74A6-F946-4CD8-8B8E-C4EB85E56839}" dt="2021-06-14T08:43:59.518" v="275" actId="1076"/>
          <ac:spMkLst>
            <pc:docMk/>
            <pc:sldMk cId="636738590" sldId="267"/>
            <ac:spMk id="2" creationId="{FFE267BD-A45E-4A7E-946F-5777AC716DAF}"/>
          </ac:spMkLst>
        </pc:spChg>
        <pc:spChg chg="add del mod">
          <ac:chgData name="Darui Yen" userId="9260e8b005557ef1" providerId="LiveId" clId="{750C74A6-F946-4CD8-8B8E-C4EB85E56839}" dt="2021-06-14T07:13:42.049" v="259"/>
          <ac:spMkLst>
            <pc:docMk/>
            <pc:sldMk cId="636738590" sldId="267"/>
            <ac:spMk id="5" creationId="{A1F00D22-C434-4E21-ABAE-639B05F10A7E}"/>
          </ac:spMkLst>
        </pc:spChg>
        <pc:picChg chg="del">
          <ac:chgData name="Darui Yen" userId="9260e8b005557ef1" providerId="LiveId" clId="{750C74A6-F946-4CD8-8B8E-C4EB85E56839}" dt="2021-06-14T07:00:29.591" v="216" actId="478"/>
          <ac:picMkLst>
            <pc:docMk/>
            <pc:sldMk cId="636738590" sldId="267"/>
            <ac:picMk id="6" creationId="{56F4CBA2-B9AB-4F8A-882F-F5B7BB12BB67}"/>
          </ac:picMkLst>
        </pc:picChg>
        <pc:picChg chg="add mod">
          <ac:chgData name="Darui Yen" userId="9260e8b005557ef1" providerId="LiveId" clId="{750C74A6-F946-4CD8-8B8E-C4EB85E56839}" dt="2021-06-14T07:13:56.942" v="261" actId="1076"/>
          <ac:picMkLst>
            <pc:docMk/>
            <pc:sldMk cId="636738590" sldId="267"/>
            <ac:picMk id="8" creationId="{BCDCC7C5-9CFC-43AC-9B7B-2A18502FFF04}"/>
          </ac:picMkLst>
        </pc:picChg>
      </pc:sldChg>
      <pc:sldChg chg="addSp delSp modSp add modTransition">
        <pc:chgData name="Darui Yen" userId="9260e8b005557ef1" providerId="LiveId" clId="{750C74A6-F946-4CD8-8B8E-C4EB85E56839}" dt="2021-06-15T03:27:11.616" v="2469"/>
        <pc:sldMkLst>
          <pc:docMk/>
          <pc:sldMk cId="1750391350" sldId="268"/>
        </pc:sldMkLst>
        <pc:spChg chg="mod">
          <ac:chgData name="Darui Yen" userId="9260e8b005557ef1" providerId="LiveId" clId="{750C74A6-F946-4CD8-8B8E-C4EB85E56839}" dt="2021-06-14T08:44:10.659" v="276" actId="1076"/>
          <ac:spMkLst>
            <pc:docMk/>
            <pc:sldMk cId="1750391350" sldId="268"/>
            <ac:spMk id="2" creationId="{2C05266B-66F1-470D-AA2D-F276B1B2CAB2}"/>
          </ac:spMkLst>
        </pc:spChg>
        <pc:spChg chg="del">
          <ac:chgData name="Darui Yen" userId="9260e8b005557ef1" providerId="LiveId" clId="{750C74A6-F946-4CD8-8B8E-C4EB85E56839}" dt="2021-06-14T07:01:08.874" v="218"/>
          <ac:spMkLst>
            <pc:docMk/>
            <pc:sldMk cId="1750391350" sldId="268"/>
            <ac:spMk id="3" creationId="{B89B787B-C6E3-48F8-B79E-661E2B653338}"/>
          </ac:spMkLst>
        </pc:spChg>
        <pc:picChg chg="add mod">
          <ac:chgData name="Darui Yen" userId="9260e8b005557ef1" providerId="LiveId" clId="{750C74A6-F946-4CD8-8B8E-C4EB85E56839}" dt="2021-06-14T07:01:37.841" v="258" actId="1076"/>
          <ac:picMkLst>
            <pc:docMk/>
            <pc:sldMk cId="1750391350" sldId="268"/>
            <ac:picMk id="6" creationId="{8D63FA04-E9E2-4EF9-87BC-926197FF564C}"/>
          </ac:picMkLst>
        </pc:picChg>
      </pc:sldChg>
      <pc:sldChg chg="addSp modSp add modTransition">
        <pc:chgData name="Darui Yen" userId="9260e8b005557ef1" providerId="LiveId" clId="{750C74A6-F946-4CD8-8B8E-C4EB85E56839}" dt="2021-06-15T03:27:11.627" v="2480"/>
        <pc:sldMkLst>
          <pc:docMk/>
          <pc:sldMk cId="1415773724" sldId="269"/>
        </pc:sldMkLst>
        <pc:spChg chg="mod">
          <ac:chgData name="Darui Yen" userId="9260e8b005557ef1" providerId="LiveId" clId="{750C74A6-F946-4CD8-8B8E-C4EB85E56839}" dt="2021-06-14T09:18:09.511" v="281" actId="20577"/>
          <ac:spMkLst>
            <pc:docMk/>
            <pc:sldMk cId="1415773724" sldId="269"/>
            <ac:spMk id="2" creationId="{233958BD-A72C-4ACA-AE36-1EEF179D4B6C}"/>
          </ac:spMkLst>
        </pc:spChg>
        <pc:spChg chg="mod">
          <ac:chgData name="Darui Yen" userId="9260e8b005557ef1" providerId="LiveId" clId="{750C74A6-F946-4CD8-8B8E-C4EB85E56839}" dt="2021-06-14T09:19:54.248" v="331" actId="1076"/>
          <ac:spMkLst>
            <pc:docMk/>
            <pc:sldMk cId="1415773724" sldId="269"/>
            <ac:spMk id="3" creationId="{1B4E0C06-3AD5-452F-94E4-879939B8D4C0}"/>
          </ac:spMkLst>
        </pc:spChg>
        <pc:picChg chg="add mod ord">
          <ac:chgData name="Darui Yen" userId="9260e8b005557ef1" providerId="LiveId" clId="{750C74A6-F946-4CD8-8B8E-C4EB85E56839}" dt="2021-06-14T09:25:37.214" v="333" actId="1076"/>
          <ac:picMkLst>
            <pc:docMk/>
            <pc:sldMk cId="1415773724" sldId="269"/>
            <ac:picMk id="1026" creationId="{CBAFB987-4AFC-4A14-9EDE-5DB7FC40DD5F}"/>
          </ac:picMkLst>
        </pc:picChg>
        <pc:picChg chg="add mod modCrop">
          <ac:chgData name="Darui Yen" userId="9260e8b005557ef1" providerId="LiveId" clId="{750C74A6-F946-4CD8-8B8E-C4EB85E56839}" dt="2021-06-14T09:29:17.587" v="342" actId="1076"/>
          <ac:picMkLst>
            <pc:docMk/>
            <pc:sldMk cId="1415773724" sldId="269"/>
            <ac:picMk id="1028" creationId="{FF484C8D-0732-4994-BF22-9B44AA573158}"/>
          </ac:picMkLst>
        </pc:picChg>
        <pc:picChg chg="add mod modCrop">
          <ac:chgData name="Darui Yen" userId="9260e8b005557ef1" providerId="LiveId" clId="{750C74A6-F946-4CD8-8B8E-C4EB85E56839}" dt="2021-06-14T09:29:19.742" v="343" actId="1076"/>
          <ac:picMkLst>
            <pc:docMk/>
            <pc:sldMk cId="1415773724" sldId="269"/>
            <ac:picMk id="1030" creationId="{AA4A254A-573B-4FEB-8FED-0BE7FE6FF50E}"/>
          </ac:picMkLst>
        </pc:picChg>
        <pc:picChg chg="add mod modCrop">
          <ac:chgData name="Darui Yen" userId="9260e8b005557ef1" providerId="LiveId" clId="{750C74A6-F946-4CD8-8B8E-C4EB85E56839}" dt="2021-06-14T09:29:38.931" v="347" actId="1076"/>
          <ac:picMkLst>
            <pc:docMk/>
            <pc:sldMk cId="1415773724" sldId="269"/>
            <ac:picMk id="1032" creationId="{F56AD12E-D5D2-488D-8F8F-C5774CA263A3}"/>
          </ac:picMkLst>
        </pc:picChg>
      </pc:sldChg>
      <pc:sldChg chg="modSp add ord modTransition">
        <pc:chgData name="Darui Yen" userId="9260e8b005557ef1" providerId="LiveId" clId="{750C74A6-F946-4CD8-8B8E-C4EB85E56839}" dt="2021-06-15T08:55:32.426" v="2500" actId="5793"/>
        <pc:sldMkLst>
          <pc:docMk/>
          <pc:sldMk cId="2954582659" sldId="270"/>
        </pc:sldMkLst>
        <pc:spChg chg="mod">
          <ac:chgData name="Darui Yen" userId="9260e8b005557ef1" providerId="LiveId" clId="{750C74A6-F946-4CD8-8B8E-C4EB85E56839}" dt="2021-06-14T09:40:18.349" v="457" actId="20577"/>
          <ac:spMkLst>
            <pc:docMk/>
            <pc:sldMk cId="2954582659" sldId="270"/>
            <ac:spMk id="2" creationId="{9B407C6A-7B23-4155-95D4-B3B33615B1F4}"/>
          </ac:spMkLst>
        </pc:spChg>
        <pc:spChg chg="mod">
          <ac:chgData name="Darui Yen" userId="9260e8b005557ef1" providerId="LiveId" clId="{750C74A6-F946-4CD8-8B8E-C4EB85E56839}" dt="2021-06-15T08:55:32.426" v="2500" actId="5793"/>
          <ac:spMkLst>
            <pc:docMk/>
            <pc:sldMk cId="2954582659" sldId="270"/>
            <ac:spMk id="3" creationId="{C28E238F-60F4-4D3A-A058-21E916D7277B}"/>
          </ac:spMkLst>
        </pc:spChg>
      </pc:sldChg>
      <pc:sldChg chg="addSp delSp modSp add del modTransition">
        <pc:chgData name="Darui Yen" userId="9260e8b005557ef1" providerId="LiveId" clId="{750C74A6-F946-4CD8-8B8E-C4EB85E56839}" dt="2021-06-14T12:58:04.288" v="642" actId="2696"/>
        <pc:sldMkLst>
          <pc:docMk/>
          <pc:sldMk cId="1877277232" sldId="271"/>
        </pc:sldMkLst>
        <pc:spChg chg="add mod">
          <ac:chgData name="Darui Yen" userId="9260e8b005557ef1" providerId="LiveId" clId="{750C74A6-F946-4CD8-8B8E-C4EB85E56839}" dt="2021-06-14T09:48:37.169" v="574" actId="1038"/>
          <ac:spMkLst>
            <pc:docMk/>
            <pc:sldMk cId="1877277232" sldId="271"/>
            <ac:spMk id="9" creationId="{A8D3AD07-602C-4E36-A978-640577E5CF62}"/>
          </ac:spMkLst>
        </pc:spChg>
        <pc:spChg chg="add mod">
          <ac:chgData name="Darui Yen" userId="9260e8b005557ef1" providerId="LiveId" clId="{750C74A6-F946-4CD8-8B8E-C4EB85E56839}" dt="2021-06-14T09:49:04.411" v="588" actId="1038"/>
          <ac:spMkLst>
            <pc:docMk/>
            <pc:sldMk cId="1877277232" sldId="271"/>
            <ac:spMk id="11" creationId="{EE12A7AD-7EC3-4886-BBC5-799987B7B230}"/>
          </ac:spMkLst>
        </pc:spChg>
        <pc:picChg chg="add mod">
          <ac:chgData name="Darui Yen" userId="9260e8b005557ef1" providerId="LiveId" clId="{750C74A6-F946-4CD8-8B8E-C4EB85E56839}" dt="2021-06-14T09:47:12.788" v="534" actId="1036"/>
          <ac:picMkLst>
            <pc:docMk/>
            <pc:sldMk cId="1877277232" sldId="271"/>
            <ac:picMk id="3074" creationId="{2F9A85F9-D6FB-4DBD-BC0D-AC85166A6D89}"/>
          </ac:picMkLst>
        </pc:picChg>
        <pc:cxnChg chg="add del mod">
          <ac:chgData name="Darui Yen" userId="9260e8b005557ef1" providerId="LiveId" clId="{750C74A6-F946-4CD8-8B8E-C4EB85E56839}" dt="2021-06-14T09:48:04.331" v="560" actId="478"/>
          <ac:cxnSpMkLst>
            <pc:docMk/>
            <pc:sldMk cId="1877277232" sldId="271"/>
            <ac:cxnSpMk id="6" creationId="{F509427C-9840-4C52-9F22-A20C2581ED46}"/>
          </ac:cxnSpMkLst>
        </pc:cxnChg>
      </pc:sldChg>
      <pc:sldChg chg="delSp modSp add del modTransition">
        <pc:chgData name="Darui Yen" userId="9260e8b005557ef1" providerId="LiveId" clId="{750C74A6-F946-4CD8-8B8E-C4EB85E56839}" dt="2021-06-14T17:02:47.549" v="1820" actId="2696"/>
        <pc:sldMkLst>
          <pc:docMk/>
          <pc:sldMk cId="3837277504" sldId="271"/>
        </pc:sldMkLst>
        <pc:spChg chg="del">
          <ac:chgData name="Darui Yen" userId="9260e8b005557ef1" providerId="LiveId" clId="{750C74A6-F946-4CD8-8B8E-C4EB85E56839}" dt="2021-06-14T15:01:16.503" v="674" actId="478"/>
          <ac:spMkLst>
            <pc:docMk/>
            <pc:sldMk cId="3837277504" sldId="271"/>
            <ac:spMk id="2" creationId="{FAA3C19C-0539-478C-88E2-DFB0EB4A981F}"/>
          </ac:spMkLst>
        </pc:spChg>
        <pc:spChg chg="mod">
          <ac:chgData name="Darui Yen" userId="9260e8b005557ef1" providerId="LiveId" clId="{750C74A6-F946-4CD8-8B8E-C4EB85E56839}" dt="2021-06-14T15:25:41.969" v="768" actId="947"/>
          <ac:spMkLst>
            <pc:docMk/>
            <pc:sldMk cId="3837277504" sldId="271"/>
            <ac:spMk id="3" creationId="{FA7B0B49-730A-494C-A995-401FB01BEF91}"/>
          </ac:spMkLst>
        </pc:spChg>
      </pc:sldChg>
      <pc:sldChg chg="addSp modSp add modTransition">
        <pc:chgData name="Darui Yen" userId="9260e8b005557ef1" providerId="LiveId" clId="{750C74A6-F946-4CD8-8B8E-C4EB85E56839}" dt="2021-06-15T03:27:11.616" v="2471"/>
        <pc:sldMkLst>
          <pc:docMk/>
          <pc:sldMk cId="359502071" sldId="272"/>
        </pc:sldMkLst>
        <pc:spChg chg="mod">
          <ac:chgData name="Darui Yen" userId="9260e8b005557ef1" providerId="LiveId" clId="{750C74A6-F946-4CD8-8B8E-C4EB85E56839}" dt="2021-06-14T15:34:08.609" v="854" actId="1076"/>
          <ac:spMkLst>
            <pc:docMk/>
            <pc:sldMk cId="359502071" sldId="272"/>
            <ac:spMk id="2" creationId="{465213DE-21FB-4C38-BBC8-4D84AD2B980B}"/>
          </ac:spMkLst>
        </pc:spChg>
        <pc:spChg chg="mod">
          <ac:chgData name="Darui Yen" userId="9260e8b005557ef1" providerId="LiveId" clId="{750C74A6-F946-4CD8-8B8E-C4EB85E56839}" dt="2021-06-14T15:36:12.412" v="885" actId="20577"/>
          <ac:spMkLst>
            <pc:docMk/>
            <pc:sldMk cId="359502071" sldId="272"/>
            <ac:spMk id="3" creationId="{39159098-CCA8-4CC2-88A3-2BCD3268CDDB}"/>
          </ac:spMkLst>
        </pc:spChg>
        <pc:picChg chg="add mod modCrop">
          <ac:chgData name="Darui Yen" userId="9260e8b005557ef1" providerId="LiveId" clId="{750C74A6-F946-4CD8-8B8E-C4EB85E56839}" dt="2021-06-14T16:13:50.438" v="1511" actId="1038"/>
          <ac:picMkLst>
            <pc:docMk/>
            <pc:sldMk cId="359502071" sldId="272"/>
            <ac:picMk id="4098" creationId="{1A6254EB-8713-4396-9234-4DC2C165EB85}"/>
          </ac:picMkLst>
        </pc:picChg>
        <pc:picChg chg="add mod modCrop">
          <ac:chgData name="Darui Yen" userId="9260e8b005557ef1" providerId="LiveId" clId="{750C74A6-F946-4CD8-8B8E-C4EB85E56839}" dt="2021-06-14T16:13:38.191" v="1486" actId="1037"/>
          <ac:picMkLst>
            <pc:docMk/>
            <pc:sldMk cId="359502071" sldId="272"/>
            <ac:picMk id="4100" creationId="{9A6FB69E-178D-4724-B289-A24E268BF9B4}"/>
          </ac:picMkLst>
        </pc:picChg>
        <pc:picChg chg="add mod modCrop">
          <ac:chgData name="Darui Yen" userId="9260e8b005557ef1" providerId="LiveId" clId="{750C74A6-F946-4CD8-8B8E-C4EB85E56839}" dt="2021-06-14T16:13:59.744" v="1531" actId="1037"/>
          <ac:picMkLst>
            <pc:docMk/>
            <pc:sldMk cId="359502071" sldId="272"/>
            <ac:picMk id="4102" creationId="{8705B382-01AE-499C-9F31-86583BA8AA97}"/>
          </ac:picMkLst>
        </pc:picChg>
        <pc:picChg chg="add mod modCrop">
          <ac:chgData name="Darui Yen" userId="9260e8b005557ef1" providerId="LiveId" clId="{750C74A6-F946-4CD8-8B8E-C4EB85E56839}" dt="2021-06-14T16:14:06.343" v="1533" actId="1036"/>
          <ac:picMkLst>
            <pc:docMk/>
            <pc:sldMk cId="359502071" sldId="272"/>
            <ac:picMk id="4104" creationId="{BFE22916-F6BE-4AD3-995D-746BDA5BA593}"/>
          </ac:picMkLst>
        </pc:picChg>
        <pc:picChg chg="add mod modCrop">
          <ac:chgData name="Darui Yen" userId="9260e8b005557ef1" providerId="LiveId" clId="{750C74A6-F946-4CD8-8B8E-C4EB85E56839}" dt="2021-06-14T16:14:12.677" v="1539" actId="1036"/>
          <ac:picMkLst>
            <pc:docMk/>
            <pc:sldMk cId="359502071" sldId="272"/>
            <ac:picMk id="4106" creationId="{CC03DB16-DE84-4645-92DC-6F4A4BFA5E3D}"/>
          </ac:picMkLst>
        </pc:picChg>
        <pc:picChg chg="add mod modCrop">
          <ac:chgData name="Darui Yen" userId="9260e8b005557ef1" providerId="LiveId" clId="{750C74A6-F946-4CD8-8B8E-C4EB85E56839}" dt="2021-06-14T16:13:45.223" v="1509" actId="1038"/>
          <ac:picMkLst>
            <pc:docMk/>
            <pc:sldMk cId="359502071" sldId="272"/>
            <ac:picMk id="4108" creationId="{C2748290-B836-443B-B7DD-7B46C6B03296}"/>
          </ac:picMkLst>
        </pc:picChg>
        <pc:picChg chg="add mod modCrop">
          <ac:chgData name="Darui Yen" userId="9260e8b005557ef1" providerId="LiveId" clId="{750C74A6-F946-4CD8-8B8E-C4EB85E56839}" dt="2021-06-14T16:13:32.246" v="1483" actId="1038"/>
          <ac:picMkLst>
            <pc:docMk/>
            <pc:sldMk cId="359502071" sldId="272"/>
            <ac:picMk id="4110" creationId="{365D3D3B-7417-4944-AD1C-2E5B61F96AED}"/>
          </ac:picMkLst>
        </pc:picChg>
      </pc:sldChg>
      <pc:sldChg chg="modSp add modTransition">
        <pc:chgData name="Darui Yen" userId="9260e8b005557ef1" providerId="LiveId" clId="{750C74A6-F946-4CD8-8B8E-C4EB85E56839}" dt="2021-06-15T03:27:11.616" v="2472"/>
        <pc:sldMkLst>
          <pc:docMk/>
          <pc:sldMk cId="1566894713" sldId="273"/>
        </pc:sldMkLst>
        <pc:spChg chg="mod">
          <ac:chgData name="Darui Yen" userId="9260e8b005557ef1" providerId="LiveId" clId="{750C74A6-F946-4CD8-8B8E-C4EB85E56839}" dt="2021-06-14T15:40:28.408" v="1000" actId="20577"/>
          <ac:spMkLst>
            <pc:docMk/>
            <pc:sldMk cId="1566894713" sldId="273"/>
            <ac:spMk id="2" creationId="{75AEC5DF-7385-414C-B135-5918C5C9C16B}"/>
          </ac:spMkLst>
        </pc:spChg>
        <pc:spChg chg="mod">
          <ac:chgData name="Darui Yen" userId="9260e8b005557ef1" providerId="LiveId" clId="{750C74A6-F946-4CD8-8B8E-C4EB85E56839}" dt="2021-06-14T16:33:57.936" v="1685" actId="20577"/>
          <ac:spMkLst>
            <pc:docMk/>
            <pc:sldMk cId="1566894713" sldId="273"/>
            <ac:spMk id="3" creationId="{452945AF-640E-4D77-A185-B33B9C7021EF}"/>
          </ac:spMkLst>
        </pc:spChg>
      </pc:sldChg>
      <pc:sldChg chg="modSp add modTransition">
        <pc:chgData name="Darui Yen" userId="9260e8b005557ef1" providerId="LiveId" clId="{750C74A6-F946-4CD8-8B8E-C4EB85E56839}" dt="2021-06-15T04:08:12.276" v="2495" actId="108"/>
        <pc:sldMkLst>
          <pc:docMk/>
          <pc:sldMk cId="2815538194" sldId="274"/>
        </pc:sldMkLst>
        <pc:spChg chg="mod">
          <ac:chgData name="Darui Yen" userId="9260e8b005557ef1" providerId="LiveId" clId="{750C74A6-F946-4CD8-8B8E-C4EB85E56839}" dt="2021-06-14T16:16:20.240" v="1580" actId="255"/>
          <ac:spMkLst>
            <pc:docMk/>
            <pc:sldMk cId="2815538194" sldId="274"/>
            <ac:spMk id="2" creationId="{A55A340E-C536-44C6-B9B8-092035851C93}"/>
          </ac:spMkLst>
        </pc:spChg>
        <pc:spChg chg="mod">
          <ac:chgData name="Darui Yen" userId="9260e8b005557ef1" providerId="LiveId" clId="{750C74A6-F946-4CD8-8B8E-C4EB85E56839}" dt="2021-06-15T04:08:12.276" v="2495" actId="108"/>
          <ac:spMkLst>
            <pc:docMk/>
            <pc:sldMk cId="2815538194" sldId="274"/>
            <ac:spMk id="3" creationId="{5BDA3F88-DCB5-4317-8AE9-91558BD9EEB2}"/>
          </ac:spMkLst>
        </pc:spChg>
      </pc:sldChg>
      <pc:sldChg chg="modSp add modTransition">
        <pc:chgData name="Darui Yen" userId="9260e8b005557ef1" providerId="LiveId" clId="{750C74A6-F946-4CD8-8B8E-C4EB85E56839}" dt="2021-06-15T06:23:19.348" v="2497" actId="5793"/>
        <pc:sldMkLst>
          <pc:docMk/>
          <pc:sldMk cId="3079028606" sldId="275"/>
        </pc:sldMkLst>
        <pc:spChg chg="mod">
          <ac:chgData name="Darui Yen" userId="9260e8b005557ef1" providerId="LiveId" clId="{750C74A6-F946-4CD8-8B8E-C4EB85E56839}" dt="2021-06-14T17:10:26.919" v="1885" actId="20577"/>
          <ac:spMkLst>
            <pc:docMk/>
            <pc:sldMk cId="3079028606" sldId="275"/>
            <ac:spMk id="2" creationId="{A9ECD524-8DED-4823-BC9F-994B2071810D}"/>
          </ac:spMkLst>
        </pc:spChg>
        <pc:spChg chg="mod">
          <ac:chgData name="Darui Yen" userId="9260e8b005557ef1" providerId="LiveId" clId="{750C74A6-F946-4CD8-8B8E-C4EB85E56839}" dt="2021-06-15T06:23:19.348" v="2497" actId="5793"/>
          <ac:spMkLst>
            <pc:docMk/>
            <pc:sldMk cId="3079028606" sldId="275"/>
            <ac:spMk id="3" creationId="{6E5344F4-585D-4847-B1B6-984C3A3049C8}"/>
          </ac:spMkLst>
        </pc:spChg>
      </pc:sldChg>
      <pc:sldChg chg="addSp modSp add modTransition">
        <pc:chgData name="Darui Yen" userId="9260e8b005557ef1" providerId="LiveId" clId="{750C74A6-F946-4CD8-8B8E-C4EB85E56839}" dt="2021-06-15T03:27:11.617" v="2474"/>
        <pc:sldMkLst>
          <pc:docMk/>
          <pc:sldMk cId="509439908" sldId="276"/>
        </pc:sldMkLst>
        <pc:spChg chg="mod">
          <ac:chgData name="Darui Yen" userId="9260e8b005557ef1" providerId="LiveId" clId="{750C74A6-F946-4CD8-8B8E-C4EB85E56839}" dt="2021-06-15T03:26:05.443" v="2451" actId="1076"/>
          <ac:spMkLst>
            <pc:docMk/>
            <pc:sldMk cId="509439908" sldId="276"/>
            <ac:spMk id="3" creationId="{66693B95-E660-44FE-ABE7-424FE2F6966C}"/>
          </ac:spMkLst>
        </pc:spChg>
        <pc:picChg chg="add mod modCrop">
          <ac:chgData name="Darui Yen" userId="9260e8b005557ef1" providerId="LiveId" clId="{750C74A6-F946-4CD8-8B8E-C4EB85E56839}" dt="2021-06-15T03:24:04.646" v="2398" actId="1076"/>
          <ac:picMkLst>
            <pc:docMk/>
            <pc:sldMk cId="509439908" sldId="276"/>
            <ac:picMk id="5122" creationId="{21793F29-072A-4E39-8630-E9D9061A9983}"/>
          </ac:picMkLst>
        </pc:picChg>
      </pc:sldChg>
      <pc:sldChg chg="addSp delSp modSp add modTransition">
        <pc:chgData name="Darui Yen" userId="9260e8b005557ef1" providerId="LiveId" clId="{750C74A6-F946-4CD8-8B8E-C4EB85E56839}" dt="2021-06-15T03:27:11.620" v="2475"/>
        <pc:sldMkLst>
          <pc:docMk/>
          <pc:sldMk cId="1335299874" sldId="277"/>
        </pc:sldMkLst>
        <pc:picChg chg="del">
          <ac:chgData name="Darui Yen" userId="9260e8b005557ef1" providerId="LiveId" clId="{750C74A6-F946-4CD8-8B8E-C4EB85E56839}" dt="2021-06-15T03:26:18.166" v="2453" actId="478"/>
          <ac:picMkLst>
            <pc:docMk/>
            <pc:sldMk cId="1335299874" sldId="277"/>
            <ac:picMk id="5122" creationId="{21793F29-072A-4E39-8630-E9D9061A9983}"/>
          </ac:picMkLst>
        </pc:picChg>
        <pc:picChg chg="add mod modCrop">
          <ac:chgData name="Darui Yen" userId="9260e8b005557ef1" providerId="LiveId" clId="{750C74A6-F946-4CD8-8B8E-C4EB85E56839}" dt="2021-06-15T03:26:59.286" v="2461" actId="1076"/>
          <ac:picMkLst>
            <pc:docMk/>
            <pc:sldMk cId="1335299874" sldId="277"/>
            <ac:picMk id="6146" creationId="{83660E56-71F8-409B-B968-D2FDD2452C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B686-7984-4FB9-BBA9-5CD1AFBBD50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5DF8F-BE16-40AF-95C3-8C03490C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5DF8F-BE16-40AF-95C3-8C03490C32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8084F-C8A2-4169-9BEB-BEF1758E3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BBC4E2-B613-42CB-BFAC-02A0308B0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F1F4F-1A81-4DB2-A6AD-756FEE0A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3FCD-1D24-4E80-B040-A567CC96BA9D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AB83E-26A2-453A-91DF-780B5A6C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DBFA13-1596-4F27-882A-E671D235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F4F95-A4F0-43AC-B84D-A6D6FAB3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4488A7-A976-462B-B03D-3F2A10861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78DC8-F4E2-46AE-BAB1-4EF01F04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C7E4-8853-4815-BA6C-12CFA3BA6A7D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933BC4-D461-4F9D-B308-84E32F01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9079E-8612-45D3-9A4B-383A4B1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EBE456-D802-4E9A-B809-916F663EF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D52161-D902-4333-9EE8-D84A4428F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F5D7E-1B91-4106-BD5E-B698723A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910B-9DB8-4CDB-BAC2-447E8CE3C07D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96B63-52A0-4807-900A-5262607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416298-7BAA-43ED-B31C-2EEB46EE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8B27E-0EC7-4393-BB75-9DA68277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Georgia" panose="0204050205040502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5BA8A8-B464-468A-8F60-B39B9BC0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Georgia" panose="02040502050405020303" pitchFamily="18" charset="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3926B6-CA16-45DC-819E-7B36805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3401-1DB6-4B0B-BF57-63890307B534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159162-91BD-4A80-86A8-6419B81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D7E06C-CA55-4DA1-A0FC-8D1BA33B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391031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C9FE75A1-69E9-4C83-8DEF-0ECD73A0C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9F497-9338-4AC5-9CD6-3D70601B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13542F-7FAC-4618-822E-2F90D454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98920-FA2D-4CC8-B8EF-CE3EB331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4739-182E-4D9A-8BFC-545B0B07FD84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C23A0-D76B-4644-823B-0D6AD702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9C7B3-064F-48B9-9387-AC10CD9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FFF98-4995-4AA2-BC6B-DA6F01E7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B9977-752F-490E-ACC6-7638ACB64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DCC7DF-BB6B-4343-93EA-3B56145E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70D118-ECDD-4A0E-80AA-BDC01223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FC24-F0E2-4CB2-9B93-03F3D4FE45B8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968270-92AB-4A09-B522-2D63C602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91052A-E88C-459B-A703-E9101DF0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CE32D-6ECC-45F0-956D-6B1D266E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DF78F-B58C-4EF0-A55C-21A39650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537C0B-C6D3-43A4-8BBC-F25CC3483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B93CF7-F1A3-4F4E-8A87-B187AB5E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684E17-9BE2-406A-8C9F-45668124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6636B9-11AB-4394-9524-72693D4F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C2F8-976F-428C-B955-CA4E0CA2A0CA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906F23-B384-42D0-B581-D52CB3E8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68AA44-2A35-4AD7-AAB2-1DB50668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A8EC4-479F-4796-A4CF-2CDF658E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82510C-24D5-410D-A3E3-18D03568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10A-880A-4FE9-9D9D-6E400D202C46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F92355-D1A9-47B8-97A1-CE928042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1DA063-47CB-4A42-A29A-84171BCA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1E6658-14BC-4159-A438-8E25D8FE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2-CDA2-4160-BF22-42FA6D0E6457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9234F1-F613-4286-AE06-730164C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634BC4-64B5-4D65-AEE0-99535D10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7647F-B9B4-4090-ACB7-A232FBEB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E0DC0-308A-4C42-A64E-C34C3F71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9598E0-9A87-4E39-899E-92E46B23B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2F3906-A178-4AAA-AFA1-6BFB8E67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3710-262D-4B46-BADB-350105C0A033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C183A8-B243-4CCD-B3E1-3B1083A0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9E47C2-BB64-444D-8063-9429E830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9C518-A577-4487-9835-A781056E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A6C303-424F-4F8B-82F0-E1E3DD762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E50FDD-E922-4CD3-B117-BD0CAB716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72E7F1-BC6D-44D8-A68B-B08064A5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7D5-2EE6-46A6-A0A8-1F1B664FAA96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4977ED-9F60-4E3C-9CFD-7629B7CC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07748B-BF63-4475-B9FF-99A59255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C420CA-CF0F-4A0C-A424-FA0FDFBE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C93E69-29E0-4401-AA49-E62F8347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382CBC-355A-4EE2-BDDD-0CDD7D881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61C3-90FC-4C78-8C01-D3FD8261A6E6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9BB827-FACD-4792-8B97-0F565D18E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E6CF07-676F-4A1D-BE8E-BA52569C4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E75A1-69E9-4C83-8DEF-0ECD73A0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utomated-machine-learning-hyperparameter-tuning-in-python-dfda59b72f8a" TargetMode="External"/><Relationship Id="rId2" Type="http://schemas.openxmlformats.org/officeDocument/2006/relationships/hyperlink" Target="https://github.com/kuhess/pso-an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63026-8615-4575-AAB7-02E5F4CEA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0615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27E9D8-4DCF-4342-B3D4-D6616A875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D2B134-2779-412A-B4B8-8529C88D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213DE-21FB-4C38-BBC8-4D84AD2B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Cost-Sensitive Boosting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59098-CCA8-4CC2-88A3-2BCD3268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AdaCost</a:t>
            </a:r>
            <a:r>
              <a:rPr lang="en-US" sz="2400" dirty="0"/>
              <a:t> 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CSB1, 2 : </a:t>
            </a:r>
          </a:p>
          <a:p>
            <a:endParaRPr lang="en-US" sz="2400" dirty="0"/>
          </a:p>
          <a:p>
            <a:r>
              <a:rPr lang="en-US" sz="2400" dirty="0" err="1"/>
              <a:t>RareBoost</a:t>
            </a:r>
            <a:r>
              <a:rPr lang="en-US" sz="2400" dirty="0"/>
              <a:t> 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AdaC1, 2, 3 :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081214-5FCD-4589-9697-4A06F432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6254EB-8713-4396-9234-4DC2C165E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5" t="41580" r="45266" b="42725"/>
          <a:stretch/>
        </p:blipFill>
        <p:spPr bwMode="auto">
          <a:xfrm>
            <a:off x="3774333" y="1442336"/>
            <a:ext cx="4990290" cy="12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6FB69E-178D-4724-B289-A24E268BF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3" t="81962" r="46383" b="11171"/>
          <a:stretch/>
        </p:blipFill>
        <p:spPr bwMode="auto">
          <a:xfrm>
            <a:off x="3433866" y="3112205"/>
            <a:ext cx="4990290" cy="5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705B382-01AE-499C-9F31-86583BA8A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3" t="47302" r="12633" b="45540"/>
          <a:stretch/>
        </p:blipFill>
        <p:spPr bwMode="auto">
          <a:xfrm>
            <a:off x="3579779" y="4968031"/>
            <a:ext cx="3803516" cy="6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FE22916-F6BE-4AD3-995D-746BDA5BA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1" t="23759" r="49096" b="68720"/>
          <a:stretch/>
        </p:blipFill>
        <p:spPr bwMode="auto">
          <a:xfrm>
            <a:off x="3673235" y="5428447"/>
            <a:ext cx="3835785" cy="6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CC03DB16-DE84-4645-92DC-6F4A4BFA5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59367" r="48936" b="33769"/>
          <a:stretch/>
        </p:blipFill>
        <p:spPr bwMode="auto">
          <a:xfrm>
            <a:off x="3832698" y="5959434"/>
            <a:ext cx="3803516" cy="59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C2748290-B836-443B-B7DD-7B46C6B03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3" t="67739" r="65612" b="29296"/>
          <a:stretch/>
        </p:blipFill>
        <p:spPr bwMode="auto">
          <a:xfrm>
            <a:off x="3861876" y="4126335"/>
            <a:ext cx="1955260" cy="2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365D3D3B-7417-4944-AD1C-2E5B61F96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7" t="71891" r="47899" b="25860"/>
          <a:stretch/>
        </p:blipFill>
        <p:spPr bwMode="auto">
          <a:xfrm>
            <a:off x="6367980" y="4196209"/>
            <a:ext cx="2065904" cy="22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0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EC5DF-7385-414C-B135-5918C5C9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7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Preprocessing + Boosting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945AF-640E-4D77-A185-B33B9C70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3" y="1913173"/>
            <a:ext cx="11186809" cy="4828053"/>
          </a:xfrm>
        </p:spPr>
        <p:txBody>
          <a:bodyPr>
            <a:normAutofit/>
          </a:bodyPr>
          <a:lstStyle/>
          <a:p>
            <a:r>
              <a:rPr lang="en-US" sz="2400" dirty="0" err="1"/>
              <a:t>SMOTEBoost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MSMOTEBoost</a:t>
            </a:r>
            <a:r>
              <a:rPr lang="en-US" sz="2400" dirty="0"/>
              <a:t>      </a:t>
            </a:r>
            <a:r>
              <a:rPr lang="en-US" sz="2400" dirty="0">
                <a:sym typeface="Wingdings" panose="05000000000000000000" pitchFamily="2" charset="2"/>
              </a:rPr>
              <a:t>    based on MSOMTE (</a:t>
            </a:r>
            <a:r>
              <a:rPr lang="en-US" sz="2400" dirty="0"/>
              <a:t>safe, border &amp; latent noise)</a:t>
            </a:r>
          </a:p>
          <a:p>
            <a:endParaRPr lang="en-US" sz="2400" dirty="0"/>
          </a:p>
          <a:p>
            <a:r>
              <a:rPr lang="en-US" sz="2400" dirty="0" err="1"/>
              <a:t>RUSBoost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DataBoost</a:t>
            </a:r>
            <a:r>
              <a:rPr lang="en-US" sz="2400" dirty="0"/>
              <a:t>-IM         </a:t>
            </a:r>
            <a:r>
              <a:rPr lang="en-US" sz="2400" dirty="0">
                <a:sym typeface="Wingdings" panose="05000000000000000000" pitchFamily="2" charset="2"/>
              </a:rPr>
              <a:t>    nominal attributes are copied from the seed; 						continuous attributes are from normal distribution</a:t>
            </a:r>
          </a:p>
          <a:p>
            <a:pPr marL="0" indent="0">
              <a:buNone/>
            </a:pPr>
            <a:r>
              <a:rPr lang="sv-SE" sz="1800" dirty="0"/>
              <a:t>		</a:t>
            </a:r>
          </a:p>
          <a:p>
            <a:pPr marL="0" indent="0">
              <a:buNone/>
            </a:pPr>
            <a:r>
              <a:rPr lang="sv-SE" sz="1800" dirty="0"/>
              <a:t>				</a:t>
            </a:r>
            <a:r>
              <a:rPr lang="sv-SE" sz="1800" i="1" dirty="0"/>
              <a:t>M</a:t>
            </a:r>
            <a:r>
              <a:rPr lang="sv-SE" sz="1800" baseline="-25000" dirty="0"/>
              <a:t>L</a:t>
            </a:r>
            <a:r>
              <a:rPr lang="sv-SE" sz="1800" dirty="0"/>
              <a:t> = min(</a:t>
            </a:r>
            <a:r>
              <a:rPr lang="sv-SE" sz="1800" i="1" dirty="0"/>
              <a:t>N</a:t>
            </a:r>
            <a:r>
              <a:rPr lang="sv-SE" sz="1800" baseline="-25000" dirty="0"/>
              <a:t>maj</a:t>
            </a:r>
            <a:r>
              <a:rPr lang="sv-SE" sz="1800" dirty="0"/>
              <a:t>/</a:t>
            </a:r>
            <a:r>
              <a:rPr lang="sv-SE" sz="1800" i="1" dirty="0"/>
              <a:t>N</a:t>
            </a:r>
            <a:r>
              <a:rPr lang="sv-SE" sz="1800" baseline="-25000" dirty="0"/>
              <a:t>min</a:t>
            </a:r>
            <a:r>
              <a:rPr lang="sv-SE" sz="1800" dirty="0"/>
              <a:t>,</a:t>
            </a:r>
            <a:r>
              <a:rPr lang="zh-TW" altLang="en-US" sz="1800" dirty="0"/>
              <a:t> </a:t>
            </a:r>
            <a:r>
              <a:rPr lang="sv-SE" sz="1800" i="1" dirty="0"/>
              <a:t>N</a:t>
            </a:r>
            <a:r>
              <a:rPr lang="sv-SE" sz="1800" baseline="-25000" dirty="0"/>
              <a:t>smaj</a:t>
            </a:r>
            <a:r>
              <a:rPr lang="sv-SE" sz="1800" dirty="0"/>
              <a:t>)    </a:t>
            </a:r>
            <a:r>
              <a:rPr lang="zh-TW" altLang="en-US" sz="1800" dirty="0"/>
              <a:t>    </a:t>
            </a:r>
            <a:r>
              <a:rPr lang="sv-SE" sz="1800" dirty="0"/>
              <a:t>    </a:t>
            </a:r>
            <a:r>
              <a:rPr lang="sv-SE" sz="1800" i="1" dirty="0"/>
              <a:t>M</a:t>
            </a:r>
            <a:r>
              <a:rPr lang="sv-SE" sz="1800" baseline="-25000" dirty="0"/>
              <a:t>S</a:t>
            </a:r>
            <a:r>
              <a:rPr lang="sv-SE" sz="1800" dirty="0"/>
              <a:t> = min((</a:t>
            </a:r>
            <a:r>
              <a:rPr lang="sv-SE" sz="1800" i="1" dirty="0"/>
              <a:t>N</a:t>
            </a:r>
            <a:r>
              <a:rPr lang="sv-SE" sz="1800" baseline="-25000" dirty="0"/>
              <a:t>maj</a:t>
            </a:r>
            <a:r>
              <a:rPr lang="sv-SE" sz="1800" dirty="0"/>
              <a:t> · </a:t>
            </a:r>
            <a:r>
              <a:rPr lang="sv-SE" sz="1800" i="1" dirty="0"/>
              <a:t>M</a:t>
            </a:r>
            <a:r>
              <a:rPr lang="sv-SE" sz="1800" baseline="-25000" dirty="0"/>
              <a:t>L</a:t>
            </a:r>
            <a:r>
              <a:rPr lang="sv-SE" sz="1800" dirty="0"/>
              <a:t> )/</a:t>
            </a:r>
            <a:r>
              <a:rPr lang="sv-SE" sz="1800" i="1" dirty="0"/>
              <a:t>N</a:t>
            </a:r>
            <a:r>
              <a:rPr lang="sv-SE" sz="1800" baseline="-25000" dirty="0"/>
              <a:t>min</a:t>
            </a:r>
            <a:r>
              <a:rPr lang="sv-SE" sz="1800" dirty="0"/>
              <a:t>,</a:t>
            </a:r>
            <a:r>
              <a:rPr lang="zh-TW" altLang="en-US" sz="1800" dirty="0"/>
              <a:t> </a:t>
            </a:r>
            <a:r>
              <a:rPr lang="sv-SE" sz="1800" i="1" dirty="0"/>
              <a:t>N</a:t>
            </a:r>
            <a:r>
              <a:rPr lang="sv-SE" sz="1800" baseline="-25000" dirty="0"/>
              <a:t>smin</a:t>
            </a:r>
            <a:r>
              <a:rPr lang="sv-SE" sz="1800" dirty="0"/>
              <a:t> )</a:t>
            </a: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/>
              <a:t>				   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1800" dirty="0">
                <a:sym typeface="Wingdings" panose="05000000000000000000" pitchFamily="2" charset="2"/>
              </a:rPr>
              <a:t>each produce </a:t>
            </a:r>
            <a:r>
              <a:rPr lang="sv-SE" sz="1800" i="1" dirty="0"/>
              <a:t>N</a:t>
            </a:r>
            <a:r>
              <a:rPr lang="sv-SE" sz="1800" baseline="-25000" dirty="0"/>
              <a:t>maj</a:t>
            </a:r>
            <a:r>
              <a:rPr lang="sv-SE" sz="1800" dirty="0"/>
              <a:t>		</a:t>
            </a:r>
            <a:r>
              <a:rPr lang="sv-SE" sz="1800" dirty="0">
                <a:sym typeface="Wingdings" panose="05000000000000000000" pitchFamily="2" charset="2"/>
              </a:rPr>
              <a:t> each produce </a:t>
            </a:r>
            <a:r>
              <a:rPr lang="sv-SE" sz="1800" i="1" dirty="0"/>
              <a:t>N</a:t>
            </a:r>
            <a:r>
              <a:rPr lang="sv-SE" sz="1800" baseline="-25000" dirty="0"/>
              <a:t>min</a:t>
            </a:r>
            <a:r>
              <a:rPr lang="sv-SE" sz="1800" dirty="0">
                <a:sym typeface="Wingdings" panose="05000000000000000000" pitchFamily="2" charset="2"/>
              </a:rPr>
              <a:t> </a:t>
            </a:r>
            <a:endParaRPr 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FBA7D-822B-41D7-8D4E-7812728D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9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340E-C536-44C6-B9B8-09203585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Preprocessing + Bagging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A3F88-DCB5-4317-8AE9-91558BD9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0" y="1244845"/>
            <a:ext cx="11099260" cy="5613155"/>
          </a:xfrm>
        </p:spPr>
        <p:txBody>
          <a:bodyPr>
            <a:normAutofit/>
          </a:bodyPr>
          <a:lstStyle/>
          <a:p>
            <a:r>
              <a:rPr lang="en-US" sz="2400" dirty="0" err="1"/>
              <a:t>OverBagging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Georgia" panose="02040502050405020303" pitchFamily="18" charset="0"/>
              </a:rPr>
              <a:t>    </a:t>
            </a:r>
            <a:r>
              <a:rPr lang="en-US" sz="1800" dirty="0" err="1">
                <a:latin typeface="Georgia" panose="02040502050405020303" pitchFamily="18" charset="0"/>
              </a:rPr>
              <a:t>SMOTEBagging</a:t>
            </a:r>
            <a:r>
              <a:rPr lang="en-US" sz="1800" dirty="0">
                <a:latin typeface="Georgia" panose="02040502050405020303" pitchFamily="18" charset="0"/>
              </a:rPr>
              <a:t>    </a:t>
            </a:r>
            <a:r>
              <a:rPr lang="en-US" sz="1800" dirty="0">
                <a:latin typeface="Georgia" panose="02040502050405020303" pitchFamily="18" charset="0"/>
                <a:sym typeface="Wingdings" panose="05000000000000000000" pitchFamily="2" charset="2"/>
              </a:rPr>
              <a:t>    </a:t>
            </a:r>
            <a:r>
              <a:rPr lang="en-US" sz="1800" dirty="0">
                <a:latin typeface="Georgia" panose="02040502050405020303" pitchFamily="18" charset="0"/>
              </a:rPr>
              <a:t>resampling rate (a%) is set in each iteration</a:t>
            </a:r>
          </a:p>
          <a:p>
            <a:endParaRPr lang="en-US" sz="1800" dirty="0"/>
          </a:p>
          <a:p>
            <a:r>
              <a:rPr lang="en-US" sz="2400" dirty="0" err="1"/>
              <a:t>UnderBagging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Georgia" panose="02040502050405020303" pitchFamily="18" charset="0"/>
              </a:rPr>
              <a:t>    </a:t>
            </a:r>
            <a:r>
              <a:rPr lang="en-US" altLang="zh-TW" sz="1800" dirty="0" err="1">
                <a:latin typeface="Georgia" panose="02040502050405020303" pitchFamily="18" charset="0"/>
              </a:rPr>
              <a:t>AsymmetricBagging</a:t>
            </a:r>
            <a:endParaRPr lang="en-US" altLang="zh-TW" sz="1800" dirty="0">
              <a:latin typeface="Georgia" panose="02040502050405020303" pitchFamily="18" charset="0"/>
            </a:endParaRPr>
          </a:p>
          <a:p>
            <a:pPr lvl="1"/>
            <a:r>
              <a:rPr lang="en-US" altLang="zh-TW" sz="1800" dirty="0">
                <a:latin typeface="Georgia" panose="02040502050405020303" pitchFamily="18" charset="0"/>
              </a:rPr>
              <a:t>    </a:t>
            </a:r>
            <a:r>
              <a:rPr lang="en-US" altLang="zh-TW" sz="1800" dirty="0" err="1">
                <a:latin typeface="Georgia" panose="02040502050405020303" pitchFamily="18" charset="0"/>
              </a:rPr>
              <a:t>QuasiBagging</a:t>
            </a:r>
            <a:endParaRPr lang="en-US" altLang="zh-TW" sz="1800" dirty="0">
              <a:latin typeface="Georgia" panose="020405020504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Georgia" panose="02040502050405020303" pitchFamily="18" charset="0"/>
              </a:rPr>
              <a:t>    Roughly-balanced Bagging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    Partitioning</a:t>
            </a:r>
          </a:p>
          <a:p>
            <a:endParaRPr lang="en-US" sz="1800" dirty="0"/>
          </a:p>
          <a:p>
            <a:r>
              <a:rPr lang="en-US" sz="2400" dirty="0" err="1"/>
              <a:t>UnderOverBagging</a:t>
            </a:r>
            <a:endParaRPr lang="en-US" sz="2400" dirty="0"/>
          </a:p>
          <a:p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400" dirty="0"/>
              <a:t>Imbalanced </a:t>
            </a:r>
            <a:r>
              <a:rPr lang="en-US" sz="2400" dirty="0" err="1"/>
              <a:t>Ivotes</a:t>
            </a:r>
            <a:r>
              <a:rPr lang="en-US" sz="2400" dirty="0"/>
              <a:t>    </a:t>
            </a:r>
            <a:r>
              <a:rPr lang="en-US" altLang="zh-TW" sz="2400" dirty="0">
                <a:sym typeface="Wingdings" panose="05000000000000000000" pitchFamily="2" charset="2"/>
              </a:rPr>
              <a:t>    </a:t>
            </a:r>
            <a:r>
              <a:rPr lang="zh-TW" altLang="en-US" sz="2400" dirty="0">
                <a:sym typeface="Wingdings" panose="05000000000000000000" pitchFamily="2" charset="2"/>
              </a:rPr>
              <a:t> </a:t>
            </a:r>
            <a:r>
              <a:rPr lang="en-US" sz="1800" dirty="0"/>
              <a:t>integrates the SPIDER data preprocessing technique with </a:t>
            </a:r>
            <a:r>
              <a:rPr lang="en-US" sz="1800" dirty="0" err="1"/>
              <a:t>Ivotes</a:t>
            </a:r>
            <a:r>
              <a:rPr lang="zh-TW" altLang="en-US" sz="1800" dirty="0"/>
              <a:t>  </a:t>
            </a:r>
            <a:r>
              <a:rPr lang="en-US" altLang="zh-TW" sz="1800" dirty="0"/>
              <a:t>	</a:t>
            </a:r>
            <a:r>
              <a:rPr lang="en-US" sz="1800" dirty="0"/>
              <a:t>SPIDER</a:t>
            </a:r>
            <a:r>
              <a:rPr lang="zh-TW" altLang="en-US" sz="1800" dirty="0"/>
              <a:t> </a:t>
            </a:r>
            <a:r>
              <a:rPr lang="en-US" altLang="zh-TW" sz="1800" dirty="0"/>
              <a:t>(selective preprocessing of imbalanced data)  </a:t>
            </a: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r>
              <a:rPr lang="en-US" sz="1800" dirty="0"/>
              <a:t>  (weak / relabel / strong</a:t>
            </a:r>
            <a:r>
              <a:rPr lang="en-US" altLang="zh-TW" sz="1800" dirty="0"/>
              <a:t>)</a:t>
            </a:r>
            <a:r>
              <a:rPr lang="en-US" sz="1800" dirty="0"/>
              <a:t>  mode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7CA1EB-3EE0-4863-BA19-439DA4AA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3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5CB73-8EA6-492B-908C-3042C1C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93B95-E660-44FE-ABE7-424FE2F6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21" y="6458499"/>
            <a:ext cx="1992549" cy="230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200" dirty="0"/>
              <a:t>(</a:t>
            </a:r>
            <a:r>
              <a:rPr lang="en-US" sz="1200" dirty="0" err="1"/>
              <a:t>Kryszkiewicz</a:t>
            </a:r>
            <a:r>
              <a:rPr lang="zh-TW" altLang="en-US" sz="1200" dirty="0"/>
              <a:t> </a:t>
            </a:r>
            <a:r>
              <a:rPr lang="en-US" altLang="zh-TW" sz="1200" dirty="0"/>
              <a:t>et al., 2010)</a:t>
            </a:r>
            <a:endParaRPr lang="en-US" sz="1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76D5F4-4C8F-4083-A115-AEDDDBF7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793F29-072A-4E39-8630-E9D9061A9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3" t="8882" r="17740" b="3815"/>
          <a:stretch/>
        </p:blipFill>
        <p:spPr bwMode="auto">
          <a:xfrm>
            <a:off x="2095422" y="0"/>
            <a:ext cx="80011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3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5CB73-8EA6-492B-908C-3042C1C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93B95-E660-44FE-ABE7-424FE2F6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21" y="6458499"/>
            <a:ext cx="1992549" cy="230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200" dirty="0"/>
              <a:t>(</a:t>
            </a:r>
            <a:r>
              <a:rPr lang="en-US" sz="1200" dirty="0" err="1"/>
              <a:t>Kryszkiewicz</a:t>
            </a:r>
            <a:r>
              <a:rPr lang="zh-TW" altLang="en-US" sz="1200" dirty="0"/>
              <a:t> </a:t>
            </a:r>
            <a:r>
              <a:rPr lang="en-US" altLang="zh-TW" sz="1200" dirty="0"/>
              <a:t>et al., 2010)</a:t>
            </a:r>
            <a:endParaRPr lang="en-US" sz="1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76D5F4-4C8F-4083-A115-AEDDDBF7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660E56-71F8-409B-B968-D2FDD245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4" t="22288" r="17660" b="19345"/>
          <a:stretch/>
        </p:blipFill>
        <p:spPr bwMode="auto">
          <a:xfrm>
            <a:off x="1066800" y="570043"/>
            <a:ext cx="10058400" cy="57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9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CD524-8DED-4823-BC9F-994B2071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Hybrid Ensembles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344F4-585D-4847-B1B6-984C3A304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EasyEnsemble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Georgia" panose="02040502050405020303" pitchFamily="18" charset="0"/>
              </a:rPr>
              <a:t>Each bag is constructed by RUS from the majority class &amp; all the instance from minority class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BalanceCascade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Georgia" panose="02040502050405020303" pitchFamily="18" charset="0"/>
              </a:rPr>
              <a:t>Correctly classified majority examples with high confidence are removed from the dataset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184A77-00A2-4F48-95B8-0064EF5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F0481-3D7B-4083-B511-5AD55839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2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Under-Sampling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204965-DF58-4A32-80C8-1BC11D34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84"/>
            <a:ext cx="10515600" cy="4780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Cluster-based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By k-means clustering</a:t>
            </a:r>
            <a:r>
              <a:rPr lang="en-US" dirty="0">
                <a:latin typeface="Georgia" panose="02040502050405020303" pitchFamily="18" charset="0"/>
              </a:rPr>
              <a:t>     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altLang="zh-TW" sz="1200" dirty="0">
                <a:latin typeface="Georgia" panose="02040502050405020303" pitchFamily="18" charset="0"/>
              </a:rPr>
              <a:t>Lin et al.</a:t>
            </a:r>
            <a:r>
              <a:rPr lang="en-US" sz="1200" dirty="0">
                <a:latin typeface="Georgia" panose="02040502050405020303" pitchFamily="18" charset="0"/>
              </a:rPr>
              <a:t>,</a:t>
            </a:r>
            <a:r>
              <a:rPr lang="zh-TW" altLang="en-US" sz="1200" dirty="0">
                <a:latin typeface="Georgia" panose="02040502050405020303" pitchFamily="18" charset="0"/>
              </a:rPr>
              <a:t> </a:t>
            </a:r>
            <a:r>
              <a:rPr lang="en-US" sz="1200" dirty="0">
                <a:latin typeface="Georgia" panose="02040502050405020303" pitchFamily="18" charset="0"/>
              </a:rPr>
              <a:t>2017)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2400" dirty="0"/>
              <a:t>Distance-based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Parallel selective sampling (PSS)      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it-IT" sz="1200" dirty="0">
                <a:latin typeface="Georgia" panose="02040502050405020303" pitchFamily="18" charset="0"/>
              </a:rPr>
              <a:t>D’Addabbo &amp; Maglietta,  2015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2400" dirty="0"/>
              <a:t>Evolutionary-based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Georgia" panose="02040502050405020303" pitchFamily="18" charset="0"/>
              </a:rPr>
              <a:t>Evolutionary-based ensemble under-sampling (EEU)</a:t>
            </a:r>
            <a:r>
              <a:rPr lang="en-US" sz="2000" dirty="0">
                <a:latin typeface="Georgia" panose="02040502050405020303" pitchFamily="18" charset="0"/>
              </a:rPr>
              <a:t>      </a:t>
            </a:r>
            <a:r>
              <a:rPr lang="en-US" sz="1200" dirty="0">
                <a:latin typeface="Georgia" panose="02040502050405020303" pitchFamily="18" charset="0"/>
              </a:rPr>
              <a:t>(Zhang et al., 2019)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A2EE1-ADA5-41E9-82C6-3E46BEA0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756C22-E295-466F-9991-F9E8D7926502}"/>
              </a:ext>
            </a:extLst>
          </p:cNvPr>
          <p:cNvSpPr/>
          <p:nvPr/>
        </p:nvSpPr>
        <p:spPr>
          <a:xfrm>
            <a:off x="276807" y="6479157"/>
            <a:ext cx="7178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Learning from class-imbalanced data: Review of methods and applications (2016)</a:t>
            </a:r>
          </a:p>
        </p:txBody>
      </p:sp>
    </p:spTree>
    <p:extLst>
      <p:ext uri="{BB962C8B-B14F-4D97-AF65-F5344CB8AC3E}">
        <p14:creationId xmlns:p14="http://schemas.microsoft.com/office/powerpoint/2010/main" val="73492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AC8BD-62DF-4B8E-8D04-ACA07FA9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Hybrid-Sampling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09C51-EDCE-440F-B36B-48B6D590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8" y="1825625"/>
            <a:ext cx="1061668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Random/Distance-based over-sampling  +  under-sampling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Distance-based over-sampling  +  Cluster-based under-sampling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Novel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Different contribution sampling (DCS)       </a:t>
            </a:r>
            <a:r>
              <a:rPr lang="en-US" sz="1200" dirty="0">
                <a:latin typeface="Georgia" panose="02040502050405020303" pitchFamily="18" charset="0"/>
              </a:rPr>
              <a:t>(Jian et al., 2016)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90501A-887C-41B9-8466-3F92868F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t>17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04C432-2C82-404B-9CD8-EE07EE9B8F3D}"/>
              </a:ext>
            </a:extLst>
          </p:cNvPr>
          <p:cNvSpPr/>
          <p:nvPr/>
        </p:nvSpPr>
        <p:spPr>
          <a:xfrm>
            <a:off x="276807" y="6479157"/>
            <a:ext cx="7178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Learning from class-imbalanced data: Review of methods and applications (2016)</a:t>
            </a:r>
          </a:p>
        </p:txBody>
      </p:sp>
    </p:spTree>
    <p:extLst>
      <p:ext uri="{BB962C8B-B14F-4D97-AF65-F5344CB8AC3E}">
        <p14:creationId xmlns:p14="http://schemas.microsoft.com/office/powerpoint/2010/main" val="360054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E6406-BDFF-42AB-B891-F34EB4E5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Automatic-Tuning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2B072-1EC0-44C6-9E48-03164757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190"/>
            <a:ext cx="10515600" cy="4351338"/>
          </a:xfrm>
        </p:spPr>
        <p:txBody>
          <a:bodyPr/>
          <a:lstStyle/>
          <a:p>
            <a:r>
              <a:rPr lang="en-US" dirty="0"/>
              <a:t>Particle swarm optimization</a:t>
            </a:r>
          </a:p>
          <a:p>
            <a:pPr lvl="1"/>
            <a:r>
              <a:rPr lang="en-US" sz="2000" dirty="0">
                <a:hlinkClick r:id="rId2"/>
              </a:rPr>
              <a:t>https://github.com/kuhess/pso-ann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Bayesian optimization</a:t>
            </a:r>
          </a:p>
          <a:p>
            <a:pPr lvl="1"/>
            <a:r>
              <a:rPr lang="en-US" sz="2000" dirty="0">
                <a:hlinkClick r:id="rId3"/>
              </a:rPr>
              <a:t>https://towardsdatascience.com/automated-machine-learning-hyperparameter-tuning-in-python-dfda59b72f8a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87D5F0-C016-40E1-83D5-29E4EC1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3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s.els-cdn.com/content/image/1-s2.0-S016794731730018X-fx1.jpg">
            <a:extLst>
              <a:ext uri="{FF2B5EF4-FFF2-40B4-BE49-F238E27FC236}">
                <a16:creationId xmlns:a16="http://schemas.microsoft.com/office/drawing/2014/main" id="{CBAFB987-4AFC-4A14-9EDE-5DB7FC40D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38" y="1583451"/>
            <a:ext cx="8477523" cy="369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3958BD-A72C-4ACA-AE36-1EEF179D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E0C06-3AD5-452F-94E4-879939B8D4C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434873" y="6492875"/>
            <a:ext cx="3359104" cy="2219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(</a:t>
            </a:r>
            <a:r>
              <a:rPr lang="en-US" sz="1200" dirty="0" err="1"/>
              <a:t>Menardi</a:t>
            </a:r>
            <a:r>
              <a:rPr lang="en-US" sz="1200" dirty="0"/>
              <a:t> &amp; </a:t>
            </a:r>
            <a:r>
              <a:rPr lang="en-US" sz="1200" dirty="0" err="1"/>
              <a:t>Torelli</a:t>
            </a:r>
            <a:r>
              <a:rPr lang="en-US" sz="1200" dirty="0"/>
              <a:t>, 2014)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550376-E009-4723-979D-7A7E5718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484C8D-0732-4994-BF22-9B44AA573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67248" r="36020" b="23263"/>
          <a:stretch/>
        </p:blipFill>
        <p:spPr bwMode="auto">
          <a:xfrm>
            <a:off x="1857238" y="5413094"/>
            <a:ext cx="5943154" cy="56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4A254A-573B-4FEB-8FED-0BE7FE6FF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93863" r="62267" b="218"/>
          <a:stretch/>
        </p:blipFill>
        <p:spPr bwMode="auto">
          <a:xfrm>
            <a:off x="1857238" y="5940150"/>
            <a:ext cx="2743200" cy="35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56AD12E-D5D2-488D-8F8F-C5774CA26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37533" r="53317" b="53529"/>
          <a:stretch/>
        </p:blipFill>
        <p:spPr bwMode="auto">
          <a:xfrm>
            <a:off x="1857238" y="6287542"/>
            <a:ext cx="3834435" cy="5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7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5B53A-DFC3-4F8E-8CD0-DE75A7D5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44"/>
            <a:ext cx="10515600" cy="1325563"/>
          </a:xfrm>
        </p:spPr>
        <p:txBody>
          <a:bodyPr/>
          <a:lstStyle/>
          <a:p>
            <a:r>
              <a:rPr lang="en-US" altLang="zh-TW" dirty="0"/>
              <a:t>Score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A2092-39D7-492F-8D71-45D5D0D9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724" y="1512347"/>
            <a:ext cx="7948587" cy="4351338"/>
          </a:xfrm>
        </p:spPr>
        <p:txBody>
          <a:bodyPr/>
          <a:lstStyle/>
          <a:p>
            <a:r>
              <a:rPr lang="en-US" dirty="0"/>
              <a:t>Score = </a:t>
            </a:r>
            <a:r>
              <a:rPr lang="en-US" dirty="0">
                <a:solidFill>
                  <a:srgbClr val="FF0000"/>
                </a:solidFill>
              </a:rPr>
              <a:t>(r/(1.5-r)) </a:t>
            </a:r>
            <a:r>
              <a:rPr lang="en-US" dirty="0"/>
              <a:t>* log(1 + eff)      when eff &gt; 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7645FE-31C9-4AE0-8C47-39A59883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CF2D73-EC22-493F-B7CD-F51A7D75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32" y="4042060"/>
            <a:ext cx="4644783" cy="258043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B222DC-778D-4385-9308-7C710E5B7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97" y="1824833"/>
            <a:ext cx="9250082" cy="51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9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07C6A-7B23-4155-95D4-B3B33615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RHSBoost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E238F-60F4-4D3A-A058-21E916D7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(Gong &amp; Kim, 2017)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82F226-344D-4339-801D-CD109756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5B53A-DFC3-4F8E-8CD0-DE75A7D5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44"/>
            <a:ext cx="10515600" cy="1325563"/>
          </a:xfrm>
        </p:spPr>
        <p:txBody>
          <a:bodyPr/>
          <a:lstStyle/>
          <a:p>
            <a:r>
              <a:rPr lang="en-US" altLang="zh-TW" dirty="0"/>
              <a:t>Score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A2092-39D7-492F-8D71-45D5D0D9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719" y="1427407"/>
            <a:ext cx="7746335" cy="4351338"/>
          </a:xfrm>
        </p:spPr>
        <p:txBody>
          <a:bodyPr/>
          <a:lstStyle/>
          <a:p>
            <a:r>
              <a:rPr lang="en-US" dirty="0"/>
              <a:t>Score = (r</a:t>
            </a:r>
            <a:r>
              <a:rPr lang="en-US" dirty="0">
                <a:solidFill>
                  <a:srgbClr val="FF0000"/>
                </a:solidFill>
              </a:rPr>
              <a:t>-0.5</a:t>
            </a:r>
            <a:r>
              <a:rPr lang="en-US" dirty="0"/>
              <a:t>) * log(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+ eff)      when eff &gt; 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7645FE-31C9-4AE0-8C47-39A59883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CF2D73-EC22-493F-B7CD-F51A7D75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32" y="4042060"/>
            <a:ext cx="4644783" cy="258043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D0639B7-0C41-413C-92D6-50B4E6570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22" y="1763485"/>
            <a:ext cx="9314531" cy="51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9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67BD-A45E-4A7E-946F-5777AC71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844"/>
            <a:ext cx="10515600" cy="1325563"/>
          </a:xfrm>
        </p:spPr>
        <p:txBody>
          <a:bodyPr/>
          <a:lstStyle/>
          <a:p>
            <a:r>
              <a:rPr lang="en-US" dirty="0" err="1"/>
              <a:t>AdaRegressor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 / BR=0.3)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6F4CBA2-B9AB-4F8A-882F-F5B7BB12B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06" y="1642162"/>
            <a:ext cx="10227987" cy="511399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0CBCDE-ADA8-4DE3-B7D0-92203847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2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67BD-A45E-4A7E-946F-5777AC71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44"/>
            <a:ext cx="10515600" cy="1325563"/>
          </a:xfrm>
        </p:spPr>
        <p:txBody>
          <a:bodyPr/>
          <a:lstStyle/>
          <a:p>
            <a:r>
              <a:rPr lang="en-US" dirty="0" err="1"/>
              <a:t>AdaRegressor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 / BR=0.3)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0CBCDE-ADA8-4DE3-B7D0-92203847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97A1744-F22B-4CA7-8060-B38D7B964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9500"/>
            <a:ext cx="10313311" cy="5156656"/>
          </a:xfrm>
        </p:spPr>
      </p:pic>
    </p:spTree>
    <p:extLst>
      <p:ext uri="{BB962C8B-B14F-4D97-AF65-F5344CB8AC3E}">
        <p14:creationId xmlns:p14="http://schemas.microsoft.com/office/powerpoint/2010/main" val="371174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67BD-A45E-4A7E-946F-5777AC71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44"/>
            <a:ext cx="10515600" cy="1325563"/>
          </a:xfrm>
        </p:spPr>
        <p:txBody>
          <a:bodyPr/>
          <a:lstStyle/>
          <a:p>
            <a:r>
              <a:rPr lang="en-US" dirty="0" err="1"/>
              <a:t>AdaRegressor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 / BR=0.3)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0CBCDE-ADA8-4DE3-B7D0-92203847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609ADD3-9689-4CF3-B77A-D4288B6CC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6" y="1590192"/>
            <a:ext cx="10331928" cy="5165964"/>
          </a:xfrm>
        </p:spPr>
      </p:pic>
    </p:spTree>
    <p:extLst>
      <p:ext uri="{BB962C8B-B14F-4D97-AF65-F5344CB8AC3E}">
        <p14:creationId xmlns:p14="http://schemas.microsoft.com/office/powerpoint/2010/main" val="282000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67BD-A45E-4A7E-946F-5777AC71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4" y="158699"/>
            <a:ext cx="10515600" cy="1325563"/>
          </a:xfrm>
        </p:spPr>
        <p:txBody>
          <a:bodyPr/>
          <a:lstStyle/>
          <a:p>
            <a:r>
              <a:rPr lang="en-US" dirty="0" err="1"/>
              <a:t>AdaRegressor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 / BR=0.3)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0CBCDE-ADA8-4DE3-B7D0-92203847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CDCC7C5-9CFC-43AC-9B7B-2A18502FF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6" y="1586106"/>
            <a:ext cx="10543788" cy="5271894"/>
          </a:xfrm>
        </p:spPr>
      </p:pic>
    </p:spTree>
    <p:extLst>
      <p:ext uri="{BB962C8B-B14F-4D97-AF65-F5344CB8AC3E}">
        <p14:creationId xmlns:p14="http://schemas.microsoft.com/office/powerpoint/2010/main" val="63673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5266B-66F1-470D-AA2D-F276B1B2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74"/>
            <a:ext cx="10515600" cy="1325563"/>
          </a:xfrm>
        </p:spPr>
        <p:txBody>
          <a:bodyPr/>
          <a:lstStyle/>
          <a:p>
            <a:r>
              <a:rPr lang="en-US" dirty="0"/>
              <a:t>Superimpose with Score Contour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D63FA04-E9E2-4EF9-87BC-926197FF5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1337"/>
            <a:ext cx="10509637" cy="525481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4E811-C7DD-4835-9E2F-1CF0C7C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9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EAE8D-FF16-4E28-9A8B-E7DB212D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86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Ensemble Methods for Imbalance Data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715F6-60D3-45F3-81C3-151A5002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4" y="6573593"/>
            <a:ext cx="1567543" cy="245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(</a:t>
            </a:r>
            <a:r>
              <a:rPr lang="en-US" sz="1200" dirty="0" err="1"/>
              <a:t>Galar</a:t>
            </a:r>
            <a:r>
              <a:rPr lang="en-US" sz="1200" dirty="0"/>
              <a:t> et al., 2012)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D55C5-29FD-4200-8D82-258D6E6F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75A1-69E9-4C83-8DEF-0ECD73A0CA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D70FD03-B6BA-48A5-8EAE-5BA2FA1E1DF9}"/>
              </a:ext>
            </a:extLst>
          </p:cNvPr>
          <p:cNvSpPr/>
          <p:nvPr/>
        </p:nvSpPr>
        <p:spPr>
          <a:xfrm>
            <a:off x="5382209" y="6210914"/>
            <a:ext cx="1427582" cy="457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08F3D04-3CFC-40C5-890E-55E95BE7F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1" t="26049" r="11225" b="15265"/>
          <a:stretch/>
        </p:blipFill>
        <p:spPr bwMode="auto">
          <a:xfrm>
            <a:off x="85528" y="1150820"/>
            <a:ext cx="12020944" cy="535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589DEFF-ABC7-49C2-9A31-A2766FF82107}"/>
              </a:ext>
            </a:extLst>
          </p:cNvPr>
          <p:cNvCxnSpPr/>
          <p:nvPr/>
        </p:nvCxnSpPr>
        <p:spPr>
          <a:xfrm>
            <a:off x="5116284" y="4404048"/>
            <a:ext cx="9423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76CD38E-114A-4FE8-8846-963F886694C1}"/>
              </a:ext>
            </a:extLst>
          </p:cNvPr>
          <p:cNvCxnSpPr>
            <a:cxnSpLocks/>
          </p:cNvCxnSpPr>
          <p:nvPr/>
        </p:nvCxnSpPr>
        <p:spPr>
          <a:xfrm>
            <a:off x="7881257" y="4239207"/>
            <a:ext cx="1253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E4844E3-089F-4DA1-83C5-4F4F30763F5F}"/>
              </a:ext>
            </a:extLst>
          </p:cNvPr>
          <p:cNvCxnSpPr>
            <a:cxnSpLocks/>
          </p:cNvCxnSpPr>
          <p:nvPr/>
        </p:nvCxnSpPr>
        <p:spPr>
          <a:xfrm>
            <a:off x="7565571" y="4469365"/>
            <a:ext cx="11398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3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441</Words>
  <Application>Microsoft Office PowerPoint</Application>
  <PresentationFormat>寬螢幕</PresentationFormat>
  <Paragraphs>106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Georgia</vt:lpstr>
      <vt:lpstr>Wingdings</vt:lpstr>
      <vt:lpstr>Office 佈景主題</vt:lpstr>
      <vt:lpstr>0615</vt:lpstr>
      <vt:lpstr>Score</vt:lpstr>
      <vt:lpstr>Score</vt:lpstr>
      <vt:lpstr>AdaRegressor (Cont / BR=0.3)</vt:lpstr>
      <vt:lpstr>AdaRegressor (Cont / BR=0.3)</vt:lpstr>
      <vt:lpstr>AdaRegressor (Cont / BR=0.3)</vt:lpstr>
      <vt:lpstr>AdaRegressor (Cont / BR=0.3)</vt:lpstr>
      <vt:lpstr>Superimpose with Score Contour</vt:lpstr>
      <vt:lpstr>Ensemble Methods for Imbalance Data</vt:lpstr>
      <vt:lpstr>Cost-Sensitive Boosting</vt:lpstr>
      <vt:lpstr>Data Preprocessing + Boosting</vt:lpstr>
      <vt:lpstr>Data Preprocessing + Bagging</vt:lpstr>
      <vt:lpstr>PowerPoint 簡報</vt:lpstr>
      <vt:lpstr>PowerPoint 簡報</vt:lpstr>
      <vt:lpstr>Hybrid Ensembles</vt:lpstr>
      <vt:lpstr>Under-Sampling</vt:lpstr>
      <vt:lpstr>Hybrid-Sampling</vt:lpstr>
      <vt:lpstr>Automatic-Tuning</vt:lpstr>
      <vt:lpstr>ROSE</vt:lpstr>
      <vt:lpstr>RHSBoost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0602</dc:title>
  <dc:creator>Darui Yen</dc:creator>
  <cp:lastModifiedBy>Darui Yen</cp:lastModifiedBy>
  <cp:revision>1</cp:revision>
  <dcterms:created xsi:type="dcterms:W3CDTF">2021-05-31T07:15:56Z</dcterms:created>
  <dcterms:modified xsi:type="dcterms:W3CDTF">2021-06-15T08:55:36Z</dcterms:modified>
</cp:coreProperties>
</file>