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19"/>
  </p:notesMasterIdLst>
  <p:sldIdLst>
    <p:sldId id="256" r:id="rId3"/>
    <p:sldId id="258" r:id="rId4"/>
    <p:sldId id="260" r:id="rId5"/>
    <p:sldId id="312" r:id="rId6"/>
    <p:sldId id="281" r:id="rId7"/>
    <p:sldId id="308" r:id="rId8"/>
    <p:sldId id="307" r:id="rId9"/>
    <p:sldId id="309" r:id="rId10"/>
    <p:sldId id="276" r:id="rId11"/>
    <p:sldId id="286" r:id="rId12"/>
    <p:sldId id="313" r:id="rId13"/>
    <p:sldId id="280" r:id="rId14"/>
    <p:sldId id="310" r:id="rId15"/>
    <p:sldId id="304" r:id="rId16"/>
    <p:sldId id="288" r:id="rId17"/>
    <p:sldId id="31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1C4E"/>
    <a:srgbClr val="003672"/>
    <a:srgbClr val="00B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33" autoAdjust="0"/>
    <p:restoredTop sz="94291" autoAdjust="0"/>
  </p:normalViewPr>
  <p:slideViewPr>
    <p:cSldViewPr snapToGrid="0" snapToObjects="1">
      <p:cViewPr varScale="1">
        <p:scale>
          <a:sx n="66" d="100"/>
          <a:sy n="66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23002-20E4-4031-870A-D170E21B5A71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pt-PT"/>
        </a:p>
      </dgm:t>
    </dgm:pt>
    <dgm:pt modelId="{9DA6B085-3C9B-48FC-82C6-6AD3F9F03F7E}">
      <dgm:prSet phldrT="[Texto]"/>
      <dgm:spPr/>
      <dgm:t>
        <a:bodyPr/>
        <a:lstStyle/>
        <a:p>
          <a:r>
            <a:rPr lang="pt-PT" dirty="0"/>
            <a:t>Utilizador/Cliente</a:t>
          </a:r>
        </a:p>
      </dgm:t>
    </dgm:pt>
    <dgm:pt modelId="{E5EC7004-77E9-4F23-A66D-41D3DA29FC49}" type="parTrans" cxnId="{FFBBA3B9-55C0-4BF2-8E31-58CAA20C8557}">
      <dgm:prSet/>
      <dgm:spPr/>
      <dgm:t>
        <a:bodyPr/>
        <a:lstStyle/>
        <a:p>
          <a:endParaRPr lang="pt-PT"/>
        </a:p>
      </dgm:t>
    </dgm:pt>
    <dgm:pt modelId="{D1537EBC-0421-4DAB-9BF7-5EAFEC1BE425}" type="sibTrans" cxnId="{FFBBA3B9-55C0-4BF2-8E31-58CAA20C8557}">
      <dgm:prSet/>
      <dgm:spPr/>
      <dgm:t>
        <a:bodyPr/>
        <a:lstStyle/>
        <a:p>
          <a:endParaRPr lang="pt-PT"/>
        </a:p>
      </dgm:t>
    </dgm:pt>
    <dgm:pt modelId="{9E970DC5-8D40-494F-90E1-A6105CF90DF5}">
      <dgm:prSet phldrT="[Texto]"/>
      <dgm:spPr/>
      <dgm:t>
        <a:bodyPr/>
        <a:lstStyle/>
        <a:p>
          <a:r>
            <a:rPr lang="pt-PT" dirty="0"/>
            <a:t>Funcionário</a:t>
          </a:r>
        </a:p>
      </dgm:t>
    </dgm:pt>
    <dgm:pt modelId="{FCAFEB80-175D-4930-8A21-ACFC0BD41475}" type="parTrans" cxnId="{9EB31F23-0A3E-4552-BBB5-F98467791BF1}">
      <dgm:prSet/>
      <dgm:spPr/>
      <dgm:t>
        <a:bodyPr/>
        <a:lstStyle/>
        <a:p>
          <a:endParaRPr lang="pt-PT"/>
        </a:p>
      </dgm:t>
    </dgm:pt>
    <dgm:pt modelId="{37B133B0-C889-45D8-A4BB-A5F07D1C2A2B}" type="sibTrans" cxnId="{9EB31F23-0A3E-4552-BBB5-F98467791BF1}">
      <dgm:prSet/>
      <dgm:spPr/>
      <dgm:t>
        <a:bodyPr/>
        <a:lstStyle/>
        <a:p>
          <a:endParaRPr lang="pt-PT"/>
        </a:p>
      </dgm:t>
    </dgm:pt>
    <dgm:pt modelId="{04B5A454-B4B2-4DFB-B99A-9B9520752E5C}">
      <dgm:prSet phldrT="[Texto]"/>
      <dgm:spPr/>
      <dgm:t>
        <a:bodyPr/>
        <a:lstStyle/>
        <a:p>
          <a:r>
            <a:rPr lang="pt-PT" dirty="0"/>
            <a:t>Administrador</a:t>
          </a:r>
        </a:p>
      </dgm:t>
    </dgm:pt>
    <dgm:pt modelId="{AFF2D48C-10C9-4E11-9D9A-73869AC8DD09}" type="parTrans" cxnId="{B15E5E6C-4F42-4997-A2E3-93F2F8A1A802}">
      <dgm:prSet/>
      <dgm:spPr/>
      <dgm:t>
        <a:bodyPr/>
        <a:lstStyle/>
        <a:p>
          <a:endParaRPr lang="pt-PT"/>
        </a:p>
      </dgm:t>
    </dgm:pt>
    <dgm:pt modelId="{AC921D77-15ED-4036-8137-5134B9A5A35E}" type="sibTrans" cxnId="{B15E5E6C-4F42-4997-A2E3-93F2F8A1A802}">
      <dgm:prSet/>
      <dgm:spPr/>
      <dgm:t>
        <a:bodyPr/>
        <a:lstStyle/>
        <a:p>
          <a:endParaRPr lang="pt-PT"/>
        </a:p>
      </dgm:t>
    </dgm:pt>
    <dgm:pt modelId="{15DF802E-32B2-4962-9D57-21794693F476}">
      <dgm:prSet phldrT="[Texto]"/>
      <dgm:spPr/>
      <dgm:t>
        <a:bodyPr/>
        <a:lstStyle/>
        <a:p>
          <a:r>
            <a:rPr lang="pt-PT" dirty="0"/>
            <a:t>Registar na aplicação</a:t>
          </a:r>
        </a:p>
      </dgm:t>
    </dgm:pt>
    <dgm:pt modelId="{28A789B1-4F40-4AE6-A34E-EFC8FD60B8A0}" type="parTrans" cxnId="{F3366764-2550-46E3-848C-6FB3A23E58A7}">
      <dgm:prSet/>
      <dgm:spPr/>
      <dgm:t>
        <a:bodyPr/>
        <a:lstStyle/>
        <a:p>
          <a:endParaRPr lang="pt-PT"/>
        </a:p>
      </dgm:t>
    </dgm:pt>
    <dgm:pt modelId="{92BC3AA3-DEE9-403D-8A21-4326BB762E28}" type="sibTrans" cxnId="{F3366764-2550-46E3-848C-6FB3A23E58A7}">
      <dgm:prSet/>
      <dgm:spPr/>
      <dgm:t>
        <a:bodyPr/>
        <a:lstStyle/>
        <a:p>
          <a:endParaRPr lang="pt-PT"/>
        </a:p>
      </dgm:t>
    </dgm:pt>
    <dgm:pt modelId="{E3AA045E-0443-46CC-8504-5A44C3A20A1F}">
      <dgm:prSet phldrT="[Texto]"/>
      <dgm:spPr/>
      <dgm:t>
        <a:bodyPr/>
        <a:lstStyle/>
        <a:p>
          <a:r>
            <a:rPr lang="pt-PT" dirty="0"/>
            <a:t>Iniciar e terminar sessão na aplicação</a:t>
          </a:r>
        </a:p>
      </dgm:t>
    </dgm:pt>
    <dgm:pt modelId="{7EB9577E-FB02-4AC0-AF44-5886706D07DD}" type="parTrans" cxnId="{DC665F2C-1DCB-4858-B7F5-249C179D8473}">
      <dgm:prSet/>
      <dgm:spPr/>
      <dgm:t>
        <a:bodyPr/>
        <a:lstStyle/>
        <a:p>
          <a:endParaRPr lang="pt-PT"/>
        </a:p>
      </dgm:t>
    </dgm:pt>
    <dgm:pt modelId="{84000B18-8AA7-4D35-9820-43B306E67892}" type="sibTrans" cxnId="{DC665F2C-1DCB-4858-B7F5-249C179D8473}">
      <dgm:prSet/>
      <dgm:spPr/>
      <dgm:t>
        <a:bodyPr/>
        <a:lstStyle/>
        <a:p>
          <a:endParaRPr lang="pt-PT"/>
        </a:p>
      </dgm:t>
    </dgm:pt>
    <dgm:pt modelId="{B5F62F1E-2D17-4441-802F-4409FA68FEE8}">
      <dgm:prSet phldrT="[Texto]"/>
      <dgm:spPr/>
      <dgm:t>
        <a:bodyPr/>
        <a:lstStyle/>
        <a:p>
          <a:r>
            <a:rPr lang="pt-PT" dirty="0"/>
            <a:t>Requisitar, cancelar e classificar serviços</a:t>
          </a:r>
        </a:p>
      </dgm:t>
    </dgm:pt>
    <dgm:pt modelId="{B8F61784-AC1F-4EC1-98EE-98B40F33DFFE}" type="parTrans" cxnId="{CC0E813B-73F6-491F-A3F4-511735F9DEA7}">
      <dgm:prSet/>
      <dgm:spPr/>
      <dgm:t>
        <a:bodyPr/>
        <a:lstStyle/>
        <a:p>
          <a:endParaRPr lang="pt-PT"/>
        </a:p>
      </dgm:t>
    </dgm:pt>
    <dgm:pt modelId="{834822E4-F245-432A-814E-69FD62F7F5F0}" type="sibTrans" cxnId="{CC0E813B-73F6-491F-A3F4-511735F9DEA7}">
      <dgm:prSet/>
      <dgm:spPr/>
      <dgm:t>
        <a:bodyPr/>
        <a:lstStyle/>
        <a:p>
          <a:endParaRPr lang="pt-PT"/>
        </a:p>
      </dgm:t>
    </dgm:pt>
    <dgm:pt modelId="{319420BF-9CD1-4B2A-A3A0-631A45A120B6}">
      <dgm:prSet phldrT="[Texto]"/>
      <dgm:spPr/>
      <dgm:t>
        <a:bodyPr/>
        <a:lstStyle/>
        <a:p>
          <a:r>
            <a:rPr lang="pt-PT" dirty="0"/>
            <a:t>Consultar informações diversas</a:t>
          </a:r>
        </a:p>
      </dgm:t>
    </dgm:pt>
    <dgm:pt modelId="{4031F51A-76BA-4EAE-AC2B-F6FF4FD73AB8}" type="parTrans" cxnId="{0DC31EA0-64AC-461E-8FCD-83D71EDDCF99}">
      <dgm:prSet/>
      <dgm:spPr/>
      <dgm:t>
        <a:bodyPr/>
        <a:lstStyle/>
        <a:p>
          <a:endParaRPr lang="pt-PT"/>
        </a:p>
      </dgm:t>
    </dgm:pt>
    <dgm:pt modelId="{22DF7490-99B5-4E91-A31A-868CF0064739}" type="sibTrans" cxnId="{0DC31EA0-64AC-461E-8FCD-83D71EDDCF99}">
      <dgm:prSet/>
      <dgm:spPr/>
      <dgm:t>
        <a:bodyPr/>
        <a:lstStyle/>
        <a:p>
          <a:endParaRPr lang="pt-PT"/>
        </a:p>
      </dgm:t>
    </dgm:pt>
    <dgm:pt modelId="{2580DED1-6E3D-4D91-A7BB-4B6DE69E993E}">
      <dgm:prSet phldrT="[Texto]"/>
      <dgm:spPr/>
      <dgm:t>
        <a:bodyPr/>
        <a:lstStyle/>
        <a:p>
          <a:r>
            <a:rPr lang="pt-PT" dirty="0"/>
            <a:t>Consultar serviços agendados</a:t>
          </a:r>
        </a:p>
      </dgm:t>
    </dgm:pt>
    <dgm:pt modelId="{C888F3F8-2627-4E7E-AED3-1EE892EE7258}" type="parTrans" cxnId="{F052987B-6044-42BD-A70E-0A885835D894}">
      <dgm:prSet/>
      <dgm:spPr/>
      <dgm:t>
        <a:bodyPr/>
        <a:lstStyle/>
        <a:p>
          <a:endParaRPr lang="pt-PT"/>
        </a:p>
      </dgm:t>
    </dgm:pt>
    <dgm:pt modelId="{19F08626-43F0-4C1E-9AA6-9401A99E0A3C}" type="sibTrans" cxnId="{F052987B-6044-42BD-A70E-0A885835D894}">
      <dgm:prSet/>
      <dgm:spPr/>
      <dgm:t>
        <a:bodyPr/>
        <a:lstStyle/>
        <a:p>
          <a:endParaRPr lang="pt-PT"/>
        </a:p>
      </dgm:t>
    </dgm:pt>
    <dgm:pt modelId="{88E46955-20EC-4220-99E7-8EE0EE276D8C}">
      <dgm:prSet phldrT="[Texto]"/>
      <dgm:spPr/>
      <dgm:t>
        <a:bodyPr/>
        <a:lstStyle/>
        <a:p>
          <a:r>
            <a:rPr lang="pt-PT" dirty="0"/>
            <a:t>Obter direções</a:t>
          </a:r>
        </a:p>
      </dgm:t>
    </dgm:pt>
    <dgm:pt modelId="{4C8ACAE8-2398-41DE-8E74-A28038DF5E42}" type="parTrans" cxnId="{FD697AB3-D8B4-4EF9-BB12-91E677796E81}">
      <dgm:prSet/>
      <dgm:spPr/>
      <dgm:t>
        <a:bodyPr/>
        <a:lstStyle/>
        <a:p>
          <a:endParaRPr lang="pt-PT"/>
        </a:p>
      </dgm:t>
    </dgm:pt>
    <dgm:pt modelId="{3721B8F9-5FC6-4E93-A1E7-382B88757098}" type="sibTrans" cxnId="{FD697AB3-D8B4-4EF9-BB12-91E677796E81}">
      <dgm:prSet/>
      <dgm:spPr/>
      <dgm:t>
        <a:bodyPr/>
        <a:lstStyle/>
        <a:p>
          <a:endParaRPr lang="pt-PT"/>
        </a:p>
      </dgm:t>
    </dgm:pt>
    <dgm:pt modelId="{7818BC1F-F77E-4A23-AB95-6EF698BECFE9}">
      <dgm:prSet phldrT="[Texto]"/>
      <dgm:spPr/>
      <dgm:t>
        <a:bodyPr/>
        <a:lstStyle/>
        <a:p>
          <a:r>
            <a:rPr lang="pt-PT" dirty="0"/>
            <a:t>Finalizar serviços</a:t>
          </a:r>
        </a:p>
      </dgm:t>
    </dgm:pt>
    <dgm:pt modelId="{BF16C08A-5711-4FD4-BE96-D54D5464BEBC}" type="parTrans" cxnId="{CBED9586-7D67-4E09-A3A0-48908BC978EF}">
      <dgm:prSet/>
      <dgm:spPr/>
      <dgm:t>
        <a:bodyPr/>
        <a:lstStyle/>
        <a:p>
          <a:endParaRPr lang="pt-PT"/>
        </a:p>
      </dgm:t>
    </dgm:pt>
    <dgm:pt modelId="{12EB2444-833B-46F6-94DB-9FFD73861597}" type="sibTrans" cxnId="{CBED9586-7D67-4E09-A3A0-48908BC978EF}">
      <dgm:prSet/>
      <dgm:spPr/>
      <dgm:t>
        <a:bodyPr/>
        <a:lstStyle/>
        <a:p>
          <a:endParaRPr lang="pt-PT"/>
        </a:p>
      </dgm:t>
    </dgm:pt>
    <dgm:pt modelId="{2C144D85-9116-4ED2-AA38-23943868308A}">
      <dgm:prSet phldrT="[Texto]"/>
      <dgm:spPr/>
      <dgm:t>
        <a:bodyPr/>
        <a:lstStyle/>
        <a:p>
          <a:r>
            <a:rPr lang="pt-PT" dirty="0"/>
            <a:t>Registar funcionários</a:t>
          </a:r>
        </a:p>
      </dgm:t>
    </dgm:pt>
    <dgm:pt modelId="{58791B24-859D-4C67-986D-263991DAC1C1}" type="parTrans" cxnId="{9547B111-026F-4D3B-8FBE-3F99E01205CB}">
      <dgm:prSet/>
      <dgm:spPr/>
      <dgm:t>
        <a:bodyPr/>
        <a:lstStyle/>
        <a:p>
          <a:endParaRPr lang="pt-PT"/>
        </a:p>
      </dgm:t>
    </dgm:pt>
    <dgm:pt modelId="{22D5DA55-1B00-4D4B-927D-460D31F8BC5E}" type="sibTrans" cxnId="{9547B111-026F-4D3B-8FBE-3F99E01205CB}">
      <dgm:prSet/>
      <dgm:spPr/>
      <dgm:t>
        <a:bodyPr/>
        <a:lstStyle/>
        <a:p>
          <a:endParaRPr lang="pt-PT"/>
        </a:p>
      </dgm:t>
    </dgm:pt>
    <dgm:pt modelId="{6181391E-AA10-4F80-85AC-6EFC46703085}">
      <dgm:prSet phldrT="[Texto]"/>
      <dgm:spPr/>
      <dgm:t>
        <a:bodyPr/>
        <a:lstStyle/>
        <a:p>
          <a:r>
            <a:rPr lang="pt-PT" dirty="0"/>
            <a:t>Inativar funcionários</a:t>
          </a:r>
        </a:p>
      </dgm:t>
    </dgm:pt>
    <dgm:pt modelId="{FB2414D8-99F2-4302-90CA-F7144E401399}" type="parTrans" cxnId="{DCC115DB-7C43-493D-82FE-B6203994853A}">
      <dgm:prSet/>
      <dgm:spPr/>
      <dgm:t>
        <a:bodyPr/>
        <a:lstStyle/>
        <a:p>
          <a:endParaRPr lang="pt-PT"/>
        </a:p>
      </dgm:t>
    </dgm:pt>
    <dgm:pt modelId="{EB4C663A-D752-416A-BBD0-E90267394E73}" type="sibTrans" cxnId="{DCC115DB-7C43-493D-82FE-B6203994853A}">
      <dgm:prSet/>
      <dgm:spPr/>
      <dgm:t>
        <a:bodyPr/>
        <a:lstStyle/>
        <a:p>
          <a:endParaRPr lang="pt-PT"/>
        </a:p>
      </dgm:t>
    </dgm:pt>
    <dgm:pt modelId="{780B048F-1F80-4AA2-B08A-0D3C7B8A9899}" type="pres">
      <dgm:prSet presAssocID="{1EB23002-20E4-4031-870A-D170E21B5A71}" presName="linear" presStyleCnt="0">
        <dgm:presLayoutVars>
          <dgm:dir/>
          <dgm:animLvl val="lvl"/>
          <dgm:resizeHandles val="exact"/>
        </dgm:presLayoutVars>
      </dgm:prSet>
      <dgm:spPr/>
    </dgm:pt>
    <dgm:pt modelId="{B4D83D62-2E84-4BCE-91D4-F0769E261C67}" type="pres">
      <dgm:prSet presAssocID="{9DA6B085-3C9B-48FC-82C6-6AD3F9F03F7E}" presName="parentLin" presStyleCnt="0"/>
      <dgm:spPr/>
    </dgm:pt>
    <dgm:pt modelId="{7FEE354E-45A6-4C40-AE0F-AD5BB2946B5C}" type="pres">
      <dgm:prSet presAssocID="{9DA6B085-3C9B-48FC-82C6-6AD3F9F03F7E}" presName="parentLeftMargin" presStyleLbl="node1" presStyleIdx="0" presStyleCnt="3"/>
      <dgm:spPr/>
    </dgm:pt>
    <dgm:pt modelId="{B5F53D8D-F9CF-4393-85BC-02F0B177261C}" type="pres">
      <dgm:prSet presAssocID="{9DA6B085-3C9B-48FC-82C6-6AD3F9F03F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2CC8F0-A4C7-4B99-ADD3-058E3636BB1D}" type="pres">
      <dgm:prSet presAssocID="{9DA6B085-3C9B-48FC-82C6-6AD3F9F03F7E}" presName="negativeSpace" presStyleCnt="0"/>
      <dgm:spPr/>
    </dgm:pt>
    <dgm:pt modelId="{D6110A8E-6618-4032-8D48-A785DDCA71C7}" type="pres">
      <dgm:prSet presAssocID="{9DA6B085-3C9B-48FC-82C6-6AD3F9F03F7E}" presName="childText" presStyleLbl="conFgAcc1" presStyleIdx="0" presStyleCnt="3">
        <dgm:presLayoutVars>
          <dgm:bulletEnabled val="1"/>
        </dgm:presLayoutVars>
      </dgm:prSet>
      <dgm:spPr/>
    </dgm:pt>
    <dgm:pt modelId="{C7631CB8-3A58-4079-96F3-EAA8953679C2}" type="pres">
      <dgm:prSet presAssocID="{D1537EBC-0421-4DAB-9BF7-5EAFEC1BE425}" presName="spaceBetweenRectangles" presStyleCnt="0"/>
      <dgm:spPr/>
    </dgm:pt>
    <dgm:pt modelId="{80E807C1-1F17-4BE7-A925-4AD670657093}" type="pres">
      <dgm:prSet presAssocID="{9E970DC5-8D40-494F-90E1-A6105CF90DF5}" presName="parentLin" presStyleCnt="0"/>
      <dgm:spPr/>
    </dgm:pt>
    <dgm:pt modelId="{F121A62A-1036-4397-9D49-1330D76B42A2}" type="pres">
      <dgm:prSet presAssocID="{9E970DC5-8D40-494F-90E1-A6105CF90DF5}" presName="parentLeftMargin" presStyleLbl="node1" presStyleIdx="0" presStyleCnt="3"/>
      <dgm:spPr/>
    </dgm:pt>
    <dgm:pt modelId="{BCC8AB28-DB1E-484C-85D9-C2E14F80238B}" type="pres">
      <dgm:prSet presAssocID="{9E970DC5-8D40-494F-90E1-A6105CF90D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B52661-10B5-4BB8-B1BC-D771669C8D73}" type="pres">
      <dgm:prSet presAssocID="{9E970DC5-8D40-494F-90E1-A6105CF90DF5}" presName="negativeSpace" presStyleCnt="0"/>
      <dgm:spPr/>
    </dgm:pt>
    <dgm:pt modelId="{722F69E1-1371-4DAB-B84C-D3136AB91006}" type="pres">
      <dgm:prSet presAssocID="{9E970DC5-8D40-494F-90E1-A6105CF90DF5}" presName="childText" presStyleLbl="conFgAcc1" presStyleIdx="1" presStyleCnt="3">
        <dgm:presLayoutVars>
          <dgm:bulletEnabled val="1"/>
        </dgm:presLayoutVars>
      </dgm:prSet>
      <dgm:spPr/>
    </dgm:pt>
    <dgm:pt modelId="{5CE4492A-D6B6-4F48-877C-0D5A450F5E06}" type="pres">
      <dgm:prSet presAssocID="{37B133B0-C889-45D8-A4BB-A5F07D1C2A2B}" presName="spaceBetweenRectangles" presStyleCnt="0"/>
      <dgm:spPr/>
    </dgm:pt>
    <dgm:pt modelId="{4326373A-8573-47E4-8D8F-AE130EB51E97}" type="pres">
      <dgm:prSet presAssocID="{04B5A454-B4B2-4DFB-B99A-9B9520752E5C}" presName="parentLin" presStyleCnt="0"/>
      <dgm:spPr/>
    </dgm:pt>
    <dgm:pt modelId="{2DDFE0A5-857D-4440-B2A7-DBE4D0A69423}" type="pres">
      <dgm:prSet presAssocID="{04B5A454-B4B2-4DFB-B99A-9B9520752E5C}" presName="parentLeftMargin" presStyleLbl="node1" presStyleIdx="1" presStyleCnt="3"/>
      <dgm:spPr/>
    </dgm:pt>
    <dgm:pt modelId="{23285E2D-9EA9-44E0-8171-865B27E3183D}" type="pres">
      <dgm:prSet presAssocID="{04B5A454-B4B2-4DFB-B99A-9B9520752E5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0C66139-481E-4C5E-ABC1-789D415FF14C}" type="pres">
      <dgm:prSet presAssocID="{04B5A454-B4B2-4DFB-B99A-9B9520752E5C}" presName="negativeSpace" presStyleCnt="0"/>
      <dgm:spPr/>
    </dgm:pt>
    <dgm:pt modelId="{DD02F3D8-99C6-4BCD-99E7-04081B9060E6}" type="pres">
      <dgm:prSet presAssocID="{04B5A454-B4B2-4DFB-B99A-9B9520752E5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6639508-DE2A-4FDD-A912-930B1D638301}" type="presOf" srcId="{04B5A454-B4B2-4DFB-B99A-9B9520752E5C}" destId="{2DDFE0A5-857D-4440-B2A7-DBE4D0A69423}" srcOrd="0" destOrd="0" presId="urn:microsoft.com/office/officeart/2005/8/layout/list1"/>
    <dgm:cxn modelId="{9547B111-026F-4D3B-8FBE-3F99E01205CB}" srcId="{04B5A454-B4B2-4DFB-B99A-9B9520752E5C}" destId="{2C144D85-9116-4ED2-AA38-23943868308A}" srcOrd="0" destOrd="0" parTransId="{58791B24-859D-4C67-986D-263991DAC1C1}" sibTransId="{22D5DA55-1B00-4D4B-927D-460D31F8BC5E}"/>
    <dgm:cxn modelId="{A39B9913-2C4D-4D13-8B70-B2F5FF8454C0}" type="presOf" srcId="{9DA6B085-3C9B-48FC-82C6-6AD3F9F03F7E}" destId="{7FEE354E-45A6-4C40-AE0F-AD5BB2946B5C}" srcOrd="0" destOrd="0" presId="urn:microsoft.com/office/officeart/2005/8/layout/list1"/>
    <dgm:cxn modelId="{9EB31F23-0A3E-4552-BBB5-F98467791BF1}" srcId="{1EB23002-20E4-4031-870A-D170E21B5A71}" destId="{9E970DC5-8D40-494F-90E1-A6105CF90DF5}" srcOrd="1" destOrd="0" parTransId="{FCAFEB80-175D-4930-8A21-ACFC0BD41475}" sibTransId="{37B133B0-C889-45D8-A4BB-A5F07D1C2A2B}"/>
    <dgm:cxn modelId="{DC665F2C-1DCB-4858-B7F5-249C179D8473}" srcId="{9DA6B085-3C9B-48FC-82C6-6AD3F9F03F7E}" destId="{E3AA045E-0443-46CC-8504-5A44C3A20A1F}" srcOrd="1" destOrd="0" parTransId="{7EB9577E-FB02-4AC0-AF44-5886706D07DD}" sibTransId="{84000B18-8AA7-4D35-9820-43B306E67892}"/>
    <dgm:cxn modelId="{8AD0D42D-FD5D-4478-A457-2000083E29E4}" type="presOf" srcId="{7818BC1F-F77E-4A23-AB95-6EF698BECFE9}" destId="{722F69E1-1371-4DAB-B84C-D3136AB91006}" srcOrd="0" destOrd="2" presId="urn:microsoft.com/office/officeart/2005/8/layout/list1"/>
    <dgm:cxn modelId="{CC0E813B-73F6-491F-A3F4-511735F9DEA7}" srcId="{9DA6B085-3C9B-48FC-82C6-6AD3F9F03F7E}" destId="{B5F62F1E-2D17-4441-802F-4409FA68FEE8}" srcOrd="2" destOrd="0" parTransId="{B8F61784-AC1F-4EC1-98EE-98B40F33DFFE}" sibTransId="{834822E4-F245-432A-814E-69FD62F7F5F0}"/>
    <dgm:cxn modelId="{9F96F061-16B4-4F59-BB3C-BC3FF2C782CB}" type="presOf" srcId="{15DF802E-32B2-4962-9D57-21794693F476}" destId="{D6110A8E-6618-4032-8D48-A785DDCA71C7}" srcOrd="0" destOrd="0" presId="urn:microsoft.com/office/officeart/2005/8/layout/list1"/>
    <dgm:cxn modelId="{F3366764-2550-46E3-848C-6FB3A23E58A7}" srcId="{9DA6B085-3C9B-48FC-82C6-6AD3F9F03F7E}" destId="{15DF802E-32B2-4962-9D57-21794693F476}" srcOrd="0" destOrd="0" parTransId="{28A789B1-4F40-4AE6-A34E-EFC8FD60B8A0}" sibTransId="{92BC3AA3-DEE9-403D-8A21-4326BB762E28}"/>
    <dgm:cxn modelId="{92B2A468-A70F-4BD5-A245-D372D40B58F0}" type="presOf" srcId="{E3AA045E-0443-46CC-8504-5A44C3A20A1F}" destId="{D6110A8E-6618-4032-8D48-A785DDCA71C7}" srcOrd="0" destOrd="1" presId="urn:microsoft.com/office/officeart/2005/8/layout/list1"/>
    <dgm:cxn modelId="{7639F468-102B-44E8-A088-A1A6B56E2B8A}" type="presOf" srcId="{88E46955-20EC-4220-99E7-8EE0EE276D8C}" destId="{722F69E1-1371-4DAB-B84C-D3136AB91006}" srcOrd="0" destOrd="1" presId="urn:microsoft.com/office/officeart/2005/8/layout/list1"/>
    <dgm:cxn modelId="{A22C994B-9BCC-45A0-B67D-86F94E2FE06E}" type="presOf" srcId="{9DA6B085-3C9B-48FC-82C6-6AD3F9F03F7E}" destId="{B5F53D8D-F9CF-4393-85BC-02F0B177261C}" srcOrd="1" destOrd="0" presId="urn:microsoft.com/office/officeart/2005/8/layout/list1"/>
    <dgm:cxn modelId="{B15E5E6C-4F42-4997-A2E3-93F2F8A1A802}" srcId="{1EB23002-20E4-4031-870A-D170E21B5A71}" destId="{04B5A454-B4B2-4DFB-B99A-9B9520752E5C}" srcOrd="2" destOrd="0" parTransId="{AFF2D48C-10C9-4E11-9D9A-73869AC8DD09}" sibTransId="{AC921D77-15ED-4036-8137-5134B9A5A35E}"/>
    <dgm:cxn modelId="{0F6C6D70-6237-4F3C-A9D0-EB69BE7AE52D}" type="presOf" srcId="{2C144D85-9116-4ED2-AA38-23943868308A}" destId="{DD02F3D8-99C6-4BCD-99E7-04081B9060E6}" srcOrd="0" destOrd="0" presId="urn:microsoft.com/office/officeart/2005/8/layout/list1"/>
    <dgm:cxn modelId="{F052987B-6044-42BD-A70E-0A885835D894}" srcId="{9E970DC5-8D40-494F-90E1-A6105CF90DF5}" destId="{2580DED1-6E3D-4D91-A7BB-4B6DE69E993E}" srcOrd="0" destOrd="0" parTransId="{C888F3F8-2627-4E7E-AED3-1EE892EE7258}" sibTransId="{19F08626-43F0-4C1E-9AA6-9401A99E0A3C}"/>
    <dgm:cxn modelId="{CBED9586-7D67-4E09-A3A0-48908BC978EF}" srcId="{9E970DC5-8D40-494F-90E1-A6105CF90DF5}" destId="{7818BC1F-F77E-4A23-AB95-6EF698BECFE9}" srcOrd="2" destOrd="0" parTransId="{BF16C08A-5711-4FD4-BE96-D54D5464BEBC}" sibTransId="{12EB2444-833B-46F6-94DB-9FFD73861597}"/>
    <dgm:cxn modelId="{CFF52490-7DBB-4157-9BB0-DA7313314998}" type="presOf" srcId="{2580DED1-6E3D-4D91-A7BB-4B6DE69E993E}" destId="{722F69E1-1371-4DAB-B84C-D3136AB91006}" srcOrd="0" destOrd="0" presId="urn:microsoft.com/office/officeart/2005/8/layout/list1"/>
    <dgm:cxn modelId="{FDAFE897-923F-4634-968F-9D92BD5E7584}" type="presOf" srcId="{1EB23002-20E4-4031-870A-D170E21B5A71}" destId="{780B048F-1F80-4AA2-B08A-0D3C7B8A9899}" srcOrd="0" destOrd="0" presId="urn:microsoft.com/office/officeart/2005/8/layout/list1"/>
    <dgm:cxn modelId="{26B44D9C-BA11-48F4-B7CB-F895F30290C8}" type="presOf" srcId="{319420BF-9CD1-4B2A-A3A0-631A45A120B6}" destId="{D6110A8E-6618-4032-8D48-A785DDCA71C7}" srcOrd="0" destOrd="3" presId="urn:microsoft.com/office/officeart/2005/8/layout/list1"/>
    <dgm:cxn modelId="{0DC31EA0-64AC-461E-8FCD-83D71EDDCF99}" srcId="{9DA6B085-3C9B-48FC-82C6-6AD3F9F03F7E}" destId="{319420BF-9CD1-4B2A-A3A0-631A45A120B6}" srcOrd="3" destOrd="0" parTransId="{4031F51A-76BA-4EAE-AC2B-F6FF4FD73AB8}" sibTransId="{22DF7490-99B5-4E91-A31A-868CF0064739}"/>
    <dgm:cxn modelId="{7F84CCA8-B78C-45A7-A6F1-F4E6384D5A78}" type="presOf" srcId="{9E970DC5-8D40-494F-90E1-A6105CF90DF5}" destId="{BCC8AB28-DB1E-484C-85D9-C2E14F80238B}" srcOrd="1" destOrd="0" presId="urn:microsoft.com/office/officeart/2005/8/layout/list1"/>
    <dgm:cxn modelId="{FD697AB3-D8B4-4EF9-BB12-91E677796E81}" srcId="{9E970DC5-8D40-494F-90E1-A6105CF90DF5}" destId="{88E46955-20EC-4220-99E7-8EE0EE276D8C}" srcOrd="1" destOrd="0" parTransId="{4C8ACAE8-2398-41DE-8E74-A28038DF5E42}" sibTransId="{3721B8F9-5FC6-4E93-A1E7-382B88757098}"/>
    <dgm:cxn modelId="{FFBBA3B9-55C0-4BF2-8E31-58CAA20C8557}" srcId="{1EB23002-20E4-4031-870A-D170E21B5A71}" destId="{9DA6B085-3C9B-48FC-82C6-6AD3F9F03F7E}" srcOrd="0" destOrd="0" parTransId="{E5EC7004-77E9-4F23-A66D-41D3DA29FC49}" sibTransId="{D1537EBC-0421-4DAB-9BF7-5EAFEC1BE425}"/>
    <dgm:cxn modelId="{FB64F5BE-91D4-493F-9751-22AED2FDEC0F}" type="presOf" srcId="{04B5A454-B4B2-4DFB-B99A-9B9520752E5C}" destId="{23285E2D-9EA9-44E0-8171-865B27E3183D}" srcOrd="1" destOrd="0" presId="urn:microsoft.com/office/officeart/2005/8/layout/list1"/>
    <dgm:cxn modelId="{4B26C0CB-075C-48A6-99AD-67888A619D2D}" type="presOf" srcId="{B5F62F1E-2D17-4441-802F-4409FA68FEE8}" destId="{D6110A8E-6618-4032-8D48-A785DDCA71C7}" srcOrd="0" destOrd="2" presId="urn:microsoft.com/office/officeart/2005/8/layout/list1"/>
    <dgm:cxn modelId="{D34BDCD3-E76E-4E9F-877C-2241F54F718F}" type="presOf" srcId="{6181391E-AA10-4F80-85AC-6EFC46703085}" destId="{DD02F3D8-99C6-4BCD-99E7-04081B9060E6}" srcOrd="0" destOrd="1" presId="urn:microsoft.com/office/officeart/2005/8/layout/list1"/>
    <dgm:cxn modelId="{F62A95D7-B6B8-42B0-9BFB-FFFCA61BA193}" type="presOf" srcId="{9E970DC5-8D40-494F-90E1-A6105CF90DF5}" destId="{F121A62A-1036-4397-9D49-1330D76B42A2}" srcOrd="0" destOrd="0" presId="urn:microsoft.com/office/officeart/2005/8/layout/list1"/>
    <dgm:cxn modelId="{DCC115DB-7C43-493D-82FE-B6203994853A}" srcId="{04B5A454-B4B2-4DFB-B99A-9B9520752E5C}" destId="{6181391E-AA10-4F80-85AC-6EFC46703085}" srcOrd="1" destOrd="0" parTransId="{FB2414D8-99F2-4302-90CA-F7144E401399}" sibTransId="{EB4C663A-D752-416A-BBD0-E90267394E73}"/>
    <dgm:cxn modelId="{A37E716C-6D9D-4B3E-89EF-132F5368E76F}" type="presParOf" srcId="{780B048F-1F80-4AA2-B08A-0D3C7B8A9899}" destId="{B4D83D62-2E84-4BCE-91D4-F0769E261C67}" srcOrd="0" destOrd="0" presId="urn:microsoft.com/office/officeart/2005/8/layout/list1"/>
    <dgm:cxn modelId="{B7AB5552-2284-4FFE-BC2C-FDB7789123E1}" type="presParOf" srcId="{B4D83D62-2E84-4BCE-91D4-F0769E261C67}" destId="{7FEE354E-45A6-4C40-AE0F-AD5BB2946B5C}" srcOrd="0" destOrd="0" presId="urn:microsoft.com/office/officeart/2005/8/layout/list1"/>
    <dgm:cxn modelId="{13DC7312-0B8E-480D-9B66-8EA4205FB429}" type="presParOf" srcId="{B4D83D62-2E84-4BCE-91D4-F0769E261C67}" destId="{B5F53D8D-F9CF-4393-85BC-02F0B177261C}" srcOrd="1" destOrd="0" presId="urn:microsoft.com/office/officeart/2005/8/layout/list1"/>
    <dgm:cxn modelId="{4E945BDD-8FA9-42D2-930B-72DF513BF7BA}" type="presParOf" srcId="{780B048F-1F80-4AA2-B08A-0D3C7B8A9899}" destId="{CA2CC8F0-A4C7-4B99-ADD3-058E3636BB1D}" srcOrd="1" destOrd="0" presId="urn:microsoft.com/office/officeart/2005/8/layout/list1"/>
    <dgm:cxn modelId="{25B5B615-2949-4317-97FB-4A6B9517FAAB}" type="presParOf" srcId="{780B048F-1F80-4AA2-B08A-0D3C7B8A9899}" destId="{D6110A8E-6618-4032-8D48-A785DDCA71C7}" srcOrd="2" destOrd="0" presId="urn:microsoft.com/office/officeart/2005/8/layout/list1"/>
    <dgm:cxn modelId="{8CE17A58-860A-41FD-BBD2-A886C835847F}" type="presParOf" srcId="{780B048F-1F80-4AA2-B08A-0D3C7B8A9899}" destId="{C7631CB8-3A58-4079-96F3-EAA8953679C2}" srcOrd="3" destOrd="0" presId="urn:microsoft.com/office/officeart/2005/8/layout/list1"/>
    <dgm:cxn modelId="{C63F3482-4698-4854-9981-78EC0B8B47D8}" type="presParOf" srcId="{780B048F-1F80-4AA2-B08A-0D3C7B8A9899}" destId="{80E807C1-1F17-4BE7-A925-4AD670657093}" srcOrd="4" destOrd="0" presId="urn:microsoft.com/office/officeart/2005/8/layout/list1"/>
    <dgm:cxn modelId="{7666C0E0-0071-4254-9274-8C4741D706D9}" type="presParOf" srcId="{80E807C1-1F17-4BE7-A925-4AD670657093}" destId="{F121A62A-1036-4397-9D49-1330D76B42A2}" srcOrd="0" destOrd="0" presId="urn:microsoft.com/office/officeart/2005/8/layout/list1"/>
    <dgm:cxn modelId="{6F1889C6-B7E6-4614-AC14-EBEA2B1DEE50}" type="presParOf" srcId="{80E807C1-1F17-4BE7-A925-4AD670657093}" destId="{BCC8AB28-DB1E-484C-85D9-C2E14F80238B}" srcOrd="1" destOrd="0" presId="urn:microsoft.com/office/officeart/2005/8/layout/list1"/>
    <dgm:cxn modelId="{3134F684-0E6B-4031-AA73-FFDA51E5D306}" type="presParOf" srcId="{780B048F-1F80-4AA2-B08A-0D3C7B8A9899}" destId="{27B52661-10B5-4BB8-B1BC-D771669C8D73}" srcOrd="5" destOrd="0" presId="urn:microsoft.com/office/officeart/2005/8/layout/list1"/>
    <dgm:cxn modelId="{407981CB-6DD4-4099-A87E-A5891FAA8EAC}" type="presParOf" srcId="{780B048F-1F80-4AA2-B08A-0D3C7B8A9899}" destId="{722F69E1-1371-4DAB-B84C-D3136AB91006}" srcOrd="6" destOrd="0" presId="urn:microsoft.com/office/officeart/2005/8/layout/list1"/>
    <dgm:cxn modelId="{D8EF7EA6-0B65-4549-BA11-C75ABF6175F9}" type="presParOf" srcId="{780B048F-1F80-4AA2-B08A-0D3C7B8A9899}" destId="{5CE4492A-D6B6-4F48-877C-0D5A450F5E06}" srcOrd="7" destOrd="0" presId="urn:microsoft.com/office/officeart/2005/8/layout/list1"/>
    <dgm:cxn modelId="{ADCAD004-AED7-40A9-B98E-B6C1C1775355}" type="presParOf" srcId="{780B048F-1F80-4AA2-B08A-0D3C7B8A9899}" destId="{4326373A-8573-47E4-8D8F-AE130EB51E97}" srcOrd="8" destOrd="0" presId="urn:microsoft.com/office/officeart/2005/8/layout/list1"/>
    <dgm:cxn modelId="{C0F530D7-2BB4-4CF6-A7CF-67ABE2B096EE}" type="presParOf" srcId="{4326373A-8573-47E4-8D8F-AE130EB51E97}" destId="{2DDFE0A5-857D-4440-B2A7-DBE4D0A69423}" srcOrd="0" destOrd="0" presId="urn:microsoft.com/office/officeart/2005/8/layout/list1"/>
    <dgm:cxn modelId="{C00507BB-C708-4030-AC59-DCCF3888D9D9}" type="presParOf" srcId="{4326373A-8573-47E4-8D8F-AE130EB51E97}" destId="{23285E2D-9EA9-44E0-8171-865B27E3183D}" srcOrd="1" destOrd="0" presId="urn:microsoft.com/office/officeart/2005/8/layout/list1"/>
    <dgm:cxn modelId="{55B70242-DCA8-4707-8AC8-D2CE0D8C5D3A}" type="presParOf" srcId="{780B048F-1F80-4AA2-B08A-0D3C7B8A9899}" destId="{B0C66139-481E-4C5E-ABC1-789D415FF14C}" srcOrd="9" destOrd="0" presId="urn:microsoft.com/office/officeart/2005/8/layout/list1"/>
    <dgm:cxn modelId="{652E4F37-7B97-4F0C-93D8-22EF952FBC65}" type="presParOf" srcId="{780B048F-1F80-4AA2-B08A-0D3C7B8A9899}" destId="{DD02F3D8-99C6-4BCD-99E7-04081B9060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009623-F0D1-4812-BC60-D1F4566D0FB4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pt-PT"/>
        </a:p>
      </dgm:t>
    </dgm:pt>
    <dgm:pt modelId="{A647BB23-4923-4E6B-A01C-CBF6CE47ADF5}">
      <dgm:prSet phldrT="[Texto]"/>
      <dgm:spPr/>
      <dgm:t>
        <a:bodyPr/>
        <a:lstStyle/>
        <a:p>
          <a:r>
            <a:rPr lang="pt-PT" dirty="0"/>
            <a:t>Utilizador</a:t>
          </a:r>
        </a:p>
      </dgm:t>
    </dgm:pt>
    <dgm:pt modelId="{A95E24E2-86A9-43FE-BB74-43B6B6EF4F6C}" type="parTrans" cxnId="{D9B256BA-AA3B-46DF-8A61-2044D30B8DAB}">
      <dgm:prSet/>
      <dgm:spPr/>
      <dgm:t>
        <a:bodyPr/>
        <a:lstStyle/>
        <a:p>
          <a:endParaRPr lang="pt-PT"/>
        </a:p>
      </dgm:t>
    </dgm:pt>
    <dgm:pt modelId="{5776697C-F491-4947-BEB7-6430DD1EE4DA}" type="sibTrans" cxnId="{D9B256BA-AA3B-46DF-8A61-2044D30B8DAB}">
      <dgm:prSet/>
      <dgm:spPr/>
      <dgm:t>
        <a:bodyPr/>
        <a:lstStyle/>
        <a:p>
          <a:endParaRPr lang="pt-PT"/>
        </a:p>
      </dgm:t>
    </dgm:pt>
    <dgm:pt modelId="{6C62F336-FA83-479F-B425-0B1A15287A7F}">
      <dgm:prSet phldrT="[Texto]"/>
      <dgm:spPr/>
      <dgm:t>
        <a:bodyPr/>
        <a:lstStyle/>
        <a:p>
          <a:r>
            <a:rPr lang="pt-PT" dirty="0"/>
            <a:t>Username, password, nome, email</a:t>
          </a:r>
        </a:p>
      </dgm:t>
    </dgm:pt>
    <dgm:pt modelId="{B92053EB-94A6-42D0-85C3-3CBA6988595F}" type="parTrans" cxnId="{EE9C6DEC-90DF-4AA9-AD7C-53C93FCB91E8}">
      <dgm:prSet/>
      <dgm:spPr/>
      <dgm:t>
        <a:bodyPr/>
        <a:lstStyle/>
        <a:p>
          <a:endParaRPr lang="pt-PT"/>
        </a:p>
      </dgm:t>
    </dgm:pt>
    <dgm:pt modelId="{9F0B8E03-F363-4EED-B3A8-74FB96C7D3E2}" type="sibTrans" cxnId="{EE9C6DEC-90DF-4AA9-AD7C-53C93FCB91E8}">
      <dgm:prSet/>
      <dgm:spPr/>
      <dgm:t>
        <a:bodyPr/>
        <a:lstStyle/>
        <a:p>
          <a:endParaRPr lang="pt-PT"/>
        </a:p>
      </dgm:t>
    </dgm:pt>
    <dgm:pt modelId="{A2F03735-574F-496E-818E-9C0EABB98E6E}">
      <dgm:prSet phldrT="[Texto]"/>
      <dgm:spPr/>
      <dgm:t>
        <a:bodyPr/>
        <a:lstStyle/>
        <a:p>
          <a:r>
            <a:rPr lang="pt-PT" b="1" dirty="0"/>
            <a:t>Funcionário: </a:t>
          </a:r>
          <a:r>
            <a:rPr lang="pt-PT" dirty="0"/>
            <a:t>serviços prestados e agendados, estado</a:t>
          </a:r>
        </a:p>
      </dgm:t>
    </dgm:pt>
    <dgm:pt modelId="{424D852C-5DEE-47AE-8C87-E18C5B5E89B1}" type="parTrans" cxnId="{CCD81FCB-6EC1-469E-A875-CC1E9F0FC07B}">
      <dgm:prSet/>
      <dgm:spPr/>
      <dgm:t>
        <a:bodyPr/>
        <a:lstStyle/>
        <a:p>
          <a:endParaRPr lang="pt-PT"/>
        </a:p>
      </dgm:t>
    </dgm:pt>
    <dgm:pt modelId="{97D71E4F-9DD5-4297-A8CD-76BB44E793BA}" type="sibTrans" cxnId="{CCD81FCB-6EC1-469E-A875-CC1E9F0FC07B}">
      <dgm:prSet/>
      <dgm:spPr/>
      <dgm:t>
        <a:bodyPr/>
        <a:lstStyle/>
        <a:p>
          <a:endParaRPr lang="pt-PT"/>
        </a:p>
      </dgm:t>
    </dgm:pt>
    <dgm:pt modelId="{3738B5AF-DFF3-436F-BBD5-531A0294DDFF}">
      <dgm:prSet phldrT="[Texto]"/>
      <dgm:spPr/>
      <dgm:t>
        <a:bodyPr/>
        <a:lstStyle/>
        <a:p>
          <a:r>
            <a:rPr lang="pt-PT" dirty="0"/>
            <a:t>Serviço</a:t>
          </a:r>
        </a:p>
      </dgm:t>
    </dgm:pt>
    <dgm:pt modelId="{9978579A-825B-48BE-8F9D-FDDEA4793E42}" type="parTrans" cxnId="{A93850BF-6158-4BAF-856D-132A0532CD24}">
      <dgm:prSet/>
      <dgm:spPr/>
      <dgm:t>
        <a:bodyPr/>
        <a:lstStyle/>
        <a:p>
          <a:endParaRPr lang="pt-PT"/>
        </a:p>
      </dgm:t>
    </dgm:pt>
    <dgm:pt modelId="{2555C721-DDD1-4532-9A39-D7E253A022C9}" type="sibTrans" cxnId="{A93850BF-6158-4BAF-856D-132A0532CD24}">
      <dgm:prSet/>
      <dgm:spPr/>
      <dgm:t>
        <a:bodyPr/>
        <a:lstStyle/>
        <a:p>
          <a:endParaRPr lang="pt-PT"/>
        </a:p>
      </dgm:t>
    </dgm:pt>
    <dgm:pt modelId="{8151F971-0889-43DE-A451-F7D70B356E22}">
      <dgm:prSet phldrT="[Texto]"/>
      <dgm:spPr/>
      <dgm:t>
        <a:bodyPr/>
        <a:lstStyle/>
        <a:p>
          <a:r>
            <a:rPr lang="pt-PT" dirty="0"/>
            <a:t>Cliente, Funcionário, data de prestação, localização (endereço e código postal), massagem, cartão de crédito, estado, classificação, ocorrências</a:t>
          </a:r>
        </a:p>
      </dgm:t>
    </dgm:pt>
    <dgm:pt modelId="{65518061-6B5F-439A-B3CD-034C6460AF35}" type="parTrans" cxnId="{19B82C05-0946-4AA6-8BEA-797EF641D971}">
      <dgm:prSet/>
      <dgm:spPr/>
      <dgm:t>
        <a:bodyPr/>
        <a:lstStyle/>
        <a:p>
          <a:endParaRPr lang="pt-PT"/>
        </a:p>
      </dgm:t>
    </dgm:pt>
    <dgm:pt modelId="{281E62B7-8958-46A7-93C5-2E8E5E5EDA0D}" type="sibTrans" cxnId="{19B82C05-0946-4AA6-8BEA-797EF641D971}">
      <dgm:prSet/>
      <dgm:spPr/>
      <dgm:t>
        <a:bodyPr/>
        <a:lstStyle/>
        <a:p>
          <a:endParaRPr lang="pt-PT"/>
        </a:p>
      </dgm:t>
    </dgm:pt>
    <dgm:pt modelId="{3B2ADCEA-FF07-4EDE-BEBF-4024AF09A40D}">
      <dgm:prSet phldrT="[Texto]"/>
      <dgm:spPr/>
      <dgm:t>
        <a:bodyPr/>
        <a:lstStyle/>
        <a:p>
          <a:r>
            <a:rPr lang="pt-PT" dirty="0"/>
            <a:t>Massagem</a:t>
          </a:r>
        </a:p>
      </dgm:t>
    </dgm:pt>
    <dgm:pt modelId="{7E2E6FB1-9CB6-450D-8C6B-E06077952523}" type="parTrans" cxnId="{13473ED1-BC08-4963-8CF9-EA1A8D06D72A}">
      <dgm:prSet/>
      <dgm:spPr/>
      <dgm:t>
        <a:bodyPr/>
        <a:lstStyle/>
        <a:p>
          <a:endParaRPr lang="pt-PT"/>
        </a:p>
      </dgm:t>
    </dgm:pt>
    <dgm:pt modelId="{F6240BA9-DD43-4A96-91E7-0DC08404B2BD}" type="sibTrans" cxnId="{13473ED1-BC08-4963-8CF9-EA1A8D06D72A}">
      <dgm:prSet/>
      <dgm:spPr/>
      <dgm:t>
        <a:bodyPr/>
        <a:lstStyle/>
        <a:p>
          <a:endParaRPr lang="pt-PT"/>
        </a:p>
      </dgm:t>
    </dgm:pt>
    <dgm:pt modelId="{3137E42E-13E7-4349-BF12-673B7DD9197D}">
      <dgm:prSet phldrT="[Texto]"/>
      <dgm:spPr/>
      <dgm:t>
        <a:bodyPr/>
        <a:lstStyle/>
        <a:p>
          <a:r>
            <a:rPr lang="pt-PT" dirty="0"/>
            <a:t>Nome, preço, duração, descrição, imagem ilustrativa</a:t>
          </a:r>
        </a:p>
      </dgm:t>
    </dgm:pt>
    <dgm:pt modelId="{A73B8696-AF4A-49FC-A217-1A6F5555EE27}" type="parTrans" cxnId="{E7B56021-52EB-4A96-83A1-5B7DAB6786AA}">
      <dgm:prSet/>
      <dgm:spPr/>
      <dgm:t>
        <a:bodyPr/>
        <a:lstStyle/>
        <a:p>
          <a:endParaRPr lang="pt-PT"/>
        </a:p>
      </dgm:t>
    </dgm:pt>
    <dgm:pt modelId="{F2EFFABD-633E-489E-8D0B-2183369CE078}" type="sibTrans" cxnId="{E7B56021-52EB-4A96-83A1-5B7DAB6786AA}">
      <dgm:prSet/>
      <dgm:spPr/>
      <dgm:t>
        <a:bodyPr/>
        <a:lstStyle/>
        <a:p>
          <a:endParaRPr lang="pt-PT"/>
        </a:p>
      </dgm:t>
    </dgm:pt>
    <dgm:pt modelId="{945E3E5C-0F23-4116-9440-5FDE1949E0F4}">
      <dgm:prSet phldrT="[Texto]"/>
      <dgm:spPr/>
      <dgm:t>
        <a:bodyPr/>
        <a:lstStyle/>
        <a:p>
          <a:r>
            <a:rPr lang="pt-PT" b="1" dirty="0"/>
            <a:t>Cliente: </a:t>
          </a:r>
          <a:r>
            <a:rPr lang="pt-PT" dirty="0"/>
            <a:t>serviços realizados e agendados, contacto telefónico, numero de contribuinte, data de nascimento</a:t>
          </a:r>
        </a:p>
      </dgm:t>
    </dgm:pt>
    <dgm:pt modelId="{0DF69A0F-B8BB-476A-B628-73F437FE9E45}" type="parTrans" cxnId="{86EA0BC9-35D4-4B72-B043-58468ADA534D}">
      <dgm:prSet/>
      <dgm:spPr/>
      <dgm:t>
        <a:bodyPr/>
        <a:lstStyle/>
        <a:p>
          <a:endParaRPr lang="pt-PT"/>
        </a:p>
      </dgm:t>
    </dgm:pt>
    <dgm:pt modelId="{8A13F479-341E-4534-B74B-31163D31D8EE}" type="sibTrans" cxnId="{86EA0BC9-35D4-4B72-B043-58468ADA534D}">
      <dgm:prSet/>
      <dgm:spPr/>
      <dgm:t>
        <a:bodyPr/>
        <a:lstStyle/>
        <a:p>
          <a:endParaRPr lang="pt-PT"/>
        </a:p>
      </dgm:t>
    </dgm:pt>
    <dgm:pt modelId="{DD2DE69B-F645-2F4A-B18E-70499DBF2EB7}" type="pres">
      <dgm:prSet presAssocID="{DC009623-F0D1-4812-BC60-D1F4566D0FB4}" presName="linear" presStyleCnt="0">
        <dgm:presLayoutVars>
          <dgm:dir/>
          <dgm:animLvl val="lvl"/>
          <dgm:resizeHandles val="exact"/>
        </dgm:presLayoutVars>
      </dgm:prSet>
      <dgm:spPr/>
    </dgm:pt>
    <dgm:pt modelId="{30796E1B-8FD3-804A-9665-08DFC34E2604}" type="pres">
      <dgm:prSet presAssocID="{A647BB23-4923-4E6B-A01C-CBF6CE47ADF5}" presName="parentLin" presStyleCnt="0"/>
      <dgm:spPr/>
    </dgm:pt>
    <dgm:pt modelId="{74E2E2DF-B7C5-E34B-BF20-31FCB83AFCE4}" type="pres">
      <dgm:prSet presAssocID="{A647BB23-4923-4E6B-A01C-CBF6CE47ADF5}" presName="parentLeftMargin" presStyleLbl="node1" presStyleIdx="0" presStyleCnt="3"/>
      <dgm:spPr/>
    </dgm:pt>
    <dgm:pt modelId="{991D3365-4920-8A45-A10C-E8AD49E5CBE7}" type="pres">
      <dgm:prSet presAssocID="{A647BB23-4923-4E6B-A01C-CBF6CE47AD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AF0104-7D5E-C84B-8FAB-082E95510C4A}" type="pres">
      <dgm:prSet presAssocID="{A647BB23-4923-4E6B-A01C-CBF6CE47ADF5}" presName="negativeSpace" presStyleCnt="0"/>
      <dgm:spPr/>
    </dgm:pt>
    <dgm:pt modelId="{F0308AE6-6B29-9947-989C-4AB307C4F09F}" type="pres">
      <dgm:prSet presAssocID="{A647BB23-4923-4E6B-A01C-CBF6CE47ADF5}" presName="childText" presStyleLbl="conFgAcc1" presStyleIdx="0" presStyleCnt="3">
        <dgm:presLayoutVars>
          <dgm:bulletEnabled val="1"/>
        </dgm:presLayoutVars>
      </dgm:prSet>
      <dgm:spPr/>
    </dgm:pt>
    <dgm:pt modelId="{762309A9-78A1-D94F-B1ED-01D67B27717F}" type="pres">
      <dgm:prSet presAssocID="{5776697C-F491-4947-BEB7-6430DD1EE4DA}" presName="spaceBetweenRectangles" presStyleCnt="0"/>
      <dgm:spPr/>
    </dgm:pt>
    <dgm:pt modelId="{48B87969-C994-4641-ADA3-790AE8C6250E}" type="pres">
      <dgm:prSet presAssocID="{3738B5AF-DFF3-436F-BBD5-531A0294DDFF}" presName="parentLin" presStyleCnt="0"/>
      <dgm:spPr/>
    </dgm:pt>
    <dgm:pt modelId="{4F93BA6D-FCFE-914D-9976-066967FF1DF7}" type="pres">
      <dgm:prSet presAssocID="{3738B5AF-DFF3-436F-BBD5-531A0294DDFF}" presName="parentLeftMargin" presStyleLbl="node1" presStyleIdx="0" presStyleCnt="3"/>
      <dgm:spPr/>
    </dgm:pt>
    <dgm:pt modelId="{3AB027E2-9C6C-5C43-8EBD-A1D4AA0EA572}" type="pres">
      <dgm:prSet presAssocID="{3738B5AF-DFF3-436F-BBD5-531A0294DD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BEE5D1-939B-C246-9558-60709895261C}" type="pres">
      <dgm:prSet presAssocID="{3738B5AF-DFF3-436F-BBD5-531A0294DDFF}" presName="negativeSpace" presStyleCnt="0"/>
      <dgm:spPr/>
    </dgm:pt>
    <dgm:pt modelId="{2AF41DE7-445C-274D-97D2-25DE17FA36BB}" type="pres">
      <dgm:prSet presAssocID="{3738B5AF-DFF3-436F-BBD5-531A0294DDFF}" presName="childText" presStyleLbl="conFgAcc1" presStyleIdx="1" presStyleCnt="3">
        <dgm:presLayoutVars>
          <dgm:bulletEnabled val="1"/>
        </dgm:presLayoutVars>
      </dgm:prSet>
      <dgm:spPr/>
    </dgm:pt>
    <dgm:pt modelId="{246F4A7D-1F77-6C47-A2ED-7E9141C2B479}" type="pres">
      <dgm:prSet presAssocID="{2555C721-DDD1-4532-9A39-D7E253A022C9}" presName="spaceBetweenRectangles" presStyleCnt="0"/>
      <dgm:spPr/>
    </dgm:pt>
    <dgm:pt modelId="{52AD6CB3-7D68-544F-B88A-E4969E7E22FD}" type="pres">
      <dgm:prSet presAssocID="{3B2ADCEA-FF07-4EDE-BEBF-4024AF09A40D}" presName="parentLin" presStyleCnt="0"/>
      <dgm:spPr/>
    </dgm:pt>
    <dgm:pt modelId="{8FE7A871-89D4-2942-A0E8-8233F8F269FC}" type="pres">
      <dgm:prSet presAssocID="{3B2ADCEA-FF07-4EDE-BEBF-4024AF09A40D}" presName="parentLeftMargin" presStyleLbl="node1" presStyleIdx="1" presStyleCnt="3"/>
      <dgm:spPr/>
    </dgm:pt>
    <dgm:pt modelId="{F46E0413-E2EA-2448-AD86-A16AC6C06A8F}" type="pres">
      <dgm:prSet presAssocID="{3B2ADCEA-FF07-4EDE-BEBF-4024AF09A4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E511EF-818E-C04C-9EB1-A127CE748B89}" type="pres">
      <dgm:prSet presAssocID="{3B2ADCEA-FF07-4EDE-BEBF-4024AF09A40D}" presName="negativeSpace" presStyleCnt="0"/>
      <dgm:spPr/>
    </dgm:pt>
    <dgm:pt modelId="{35F7A579-EDAA-D643-9E5C-0FC80CBA480F}" type="pres">
      <dgm:prSet presAssocID="{3B2ADCEA-FF07-4EDE-BEBF-4024AF09A4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9B82C05-0946-4AA6-8BEA-797EF641D971}" srcId="{3738B5AF-DFF3-436F-BBD5-531A0294DDFF}" destId="{8151F971-0889-43DE-A451-F7D70B356E22}" srcOrd="0" destOrd="0" parTransId="{65518061-6B5F-439A-B3CD-034C6460AF35}" sibTransId="{281E62B7-8958-46A7-93C5-2E8E5E5EDA0D}"/>
    <dgm:cxn modelId="{FA929014-6D21-4244-9B7A-BBE17436527F}" type="presOf" srcId="{945E3E5C-0F23-4116-9440-5FDE1949E0F4}" destId="{F0308AE6-6B29-9947-989C-4AB307C4F09F}" srcOrd="0" destOrd="2" presId="urn:microsoft.com/office/officeart/2005/8/layout/list1"/>
    <dgm:cxn modelId="{70434917-94A8-DA4F-9542-7C2713018876}" type="presOf" srcId="{8151F971-0889-43DE-A451-F7D70B356E22}" destId="{2AF41DE7-445C-274D-97D2-25DE17FA36BB}" srcOrd="0" destOrd="0" presId="urn:microsoft.com/office/officeart/2005/8/layout/list1"/>
    <dgm:cxn modelId="{E7B56021-52EB-4A96-83A1-5B7DAB6786AA}" srcId="{3B2ADCEA-FF07-4EDE-BEBF-4024AF09A40D}" destId="{3137E42E-13E7-4349-BF12-673B7DD9197D}" srcOrd="0" destOrd="0" parTransId="{A73B8696-AF4A-49FC-A217-1A6F5555EE27}" sibTransId="{F2EFFABD-633E-489E-8D0B-2183369CE078}"/>
    <dgm:cxn modelId="{6F759126-709B-984F-962E-A113E0E65DAE}" type="presOf" srcId="{A2F03735-574F-496E-818E-9C0EABB98E6E}" destId="{F0308AE6-6B29-9947-989C-4AB307C4F09F}" srcOrd="0" destOrd="1" presId="urn:microsoft.com/office/officeart/2005/8/layout/list1"/>
    <dgm:cxn modelId="{9A959729-2AA4-DD46-ADC4-AB34F88CD679}" type="presOf" srcId="{3137E42E-13E7-4349-BF12-673B7DD9197D}" destId="{35F7A579-EDAA-D643-9E5C-0FC80CBA480F}" srcOrd="0" destOrd="0" presId="urn:microsoft.com/office/officeart/2005/8/layout/list1"/>
    <dgm:cxn modelId="{BFCC6A2A-AEBF-C548-B4FA-C290F5408C84}" type="presOf" srcId="{A647BB23-4923-4E6B-A01C-CBF6CE47ADF5}" destId="{991D3365-4920-8A45-A10C-E8AD49E5CBE7}" srcOrd="1" destOrd="0" presId="urn:microsoft.com/office/officeart/2005/8/layout/list1"/>
    <dgm:cxn modelId="{F622522C-3B89-9743-971C-F7231E8EA2F6}" type="presOf" srcId="{DC009623-F0D1-4812-BC60-D1F4566D0FB4}" destId="{DD2DE69B-F645-2F4A-B18E-70499DBF2EB7}" srcOrd="0" destOrd="0" presId="urn:microsoft.com/office/officeart/2005/8/layout/list1"/>
    <dgm:cxn modelId="{2DF73B84-C3DF-6B46-AFD8-585BB73383DC}" type="presOf" srcId="{6C62F336-FA83-479F-B425-0B1A15287A7F}" destId="{F0308AE6-6B29-9947-989C-4AB307C4F09F}" srcOrd="0" destOrd="0" presId="urn:microsoft.com/office/officeart/2005/8/layout/list1"/>
    <dgm:cxn modelId="{565C708E-6C05-3947-B30A-92FB8F610046}" type="presOf" srcId="{A647BB23-4923-4E6B-A01C-CBF6CE47ADF5}" destId="{74E2E2DF-B7C5-E34B-BF20-31FCB83AFCE4}" srcOrd="0" destOrd="0" presId="urn:microsoft.com/office/officeart/2005/8/layout/list1"/>
    <dgm:cxn modelId="{B79B369A-5D65-AC4A-BB03-51294E6CB360}" type="presOf" srcId="{3B2ADCEA-FF07-4EDE-BEBF-4024AF09A40D}" destId="{F46E0413-E2EA-2448-AD86-A16AC6C06A8F}" srcOrd="1" destOrd="0" presId="urn:microsoft.com/office/officeart/2005/8/layout/list1"/>
    <dgm:cxn modelId="{D9B256BA-AA3B-46DF-8A61-2044D30B8DAB}" srcId="{DC009623-F0D1-4812-BC60-D1F4566D0FB4}" destId="{A647BB23-4923-4E6B-A01C-CBF6CE47ADF5}" srcOrd="0" destOrd="0" parTransId="{A95E24E2-86A9-43FE-BB74-43B6B6EF4F6C}" sibTransId="{5776697C-F491-4947-BEB7-6430DD1EE4DA}"/>
    <dgm:cxn modelId="{A93850BF-6158-4BAF-856D-132A0532CD24}" srcId="{DC009623-F0D1-4812-BC60-D1F4566D0FB4}" destId="{3738B5AF-DFF3-436F-BBD5-531A0294DDFF}" srcOrd="1" destOrd="0" parTransId="{9978579A-825B-48BE-8F9D-FDDEA4793E42}" sibTransId="{2555C721-DDD1-4532-9A39-D7E253A022C9}"/>
    <dgm:cxn modelId="{86EA0BC9-35D4-4B72-B043-58468ADA534D}" srcId="{A647BB23-4923-4E6B-A01C-CBF6CE47ADF5}" destId="{945E3E5C-0F23-4116-9440-5FDE1949E0F4}" srcOrd="2" destOrd="0" parTransId="{0DF69A0F-B8BB-476A-B628-73F437FE9E45}" sibTransId="{8A13F479-341E-4534-B74B-31163D31D8EE}"/>
    <dgm:cxn modelId="{CCD81FCB-6EC1-469E-A875-CC1E9F0FC07B}" srcId="{A647BB23-4923-4E6B-A01C-CBF6CE47ADF5}" destId="{A2F03735-574F-496E-818E-9C0EABB98E6E}" srcOrd="1" destOrd="0" parTransId="{424D852C-5DEE-47AE-8C87-E18C5B5E89B1}" sibTransId="{97D71E4F-9DD5-4297-A8CD-76BB44E793BA}"/>
    <dgm:cxn modelId="{13473ED1-BC08-4963-8CF9-EA1A8D06D72A}" srcId="{DC009623-F0D1-4812-BC60-D1F4566D0FB4}" destId="{3B2ADCEA-FF07-4EDE-BEBF-4024AF09A40D}" srcOrd="2" destOrd="0" parTransId="{7E2E6FB1-9CB6-450D-8C6B-E06077952523}" sibTransId="{F6240BA9-DD43-4A96-91E7-0DC08404B2BD}"/>
    <dgm:cxn modelId="{15468CDC-DC0E-6443-8FE7-4CEA2CBCA28F}" type="presOf" srcId="{3738B5AF-DFF3-436F-BBD5-531A0294DDFF}" destId="{3AB027E2-9C6C-5C43-8EBD-A1D4AA0EA572}" srcOrd="1" destOrd="0" presId="urn:microsoft.com/office/officeart/2005/8/layout/list1"/>
    <dgm:cxn modelId="{EE9C6DEC-90DF-4AA9-AD7C-53C93FCB91E8}" srcId="{A647BB23-4923-4E6B-A01C-CBF6CE47ADF5}" destId="{6C62F336-FA83-479F-B425-0B1A15287A7F}" srcOrd="0" destOrd="0" parTransId="{B92053EB-94A6-42D0-85C3-3CBA6988595F}" sibTransId="{9F0B8E03-F363-4EED-B3A8-74FB96C7D3E2}"/>
    <dgm:cxn modelId="{D81DE9EC-DC95-CB46-A78E-0BC8871778FE}" type="presOf" srcId="{3738B5AF-DFF3-436F-BBD5-531A0294DDFF}" destId="{4F93BA6D-FCFE-914D-9976-066967FF1DF7}" srcOrd="0" destOrd="0" presId="urn:microsoft.com/office/officeart/2005/8/layout/list1"/>
    <dgm:cxn modelId="{51E43CF4-2C65-7845-8A87-EA7D3957FDCB}" type="presOf" srcId="{3B2ADCEA-FF07-4EDE-BEBF-4024AF09A40D}" destId="{8FE7A871-89D4-2942-A0E8-8233F8F269FC}" srcOrd="0" destOrd="0" presId="urn:microsoft.com/office/officeart/2005/8/layout/list1"/>
    <dgm:cxn modelId="{3127A3D9-62D8-5A44-96E5-14F36C3ED13A}" type="presParOf" srcId="{DD2DE69B-F645-2F4A-B18E-70499DBF2EB7}" destId="{30796E1B-8FD3-804A-9665-08DFC34E2604}" srcOrd="0" destOrd="0" presId="urn:microsoft.com/office/officeart/2005/8/layout/list1"/>
    <dgm:cxn modelId="{19DB84F8-D817-104B-A9CB-6DE63C83907F}" type="presParOf" srcId="{30796E1B-8FD3-804A-9665-08DFC34E2604}" destId="{74E2E2DF-B7C5-E34B-BF20-31FCB83AFCE4}" srcOrd="0" destOrd="0" presId="urn:microsoft.com/office/officeart/2005/8/layout/list1"/>
    <dgm:cxn modelId="{602B2BE6-869C-7745-97AD-67BB8BF5C671}" type="presParOf" srcId="{30796E1B-8FD3-804A-9665-08DFC34E2604}" destId="{991D3365-4920-8A45-A10C-E8AD49E5CBE7}" srcOrd="1" destOrd="0" presId="urn:microsoft.com/office/officeart/2005/8/layout/list1"/>
    <dgm:cxn modelId="{367D0AEB-635C-EC49-93E4-7BD101D9D979}" type="presParOf" srcId="{DD2DE69B-F645-2F4A-B18E-70499DBF2EB7}" destId="{FCAF0104-7D5E-C84B-8FAB-082E95510C4A}" srcOrd="1" destOrd="0" presId="urn:microsoft.com/office/officeart/2005/8/layout/list1"/>
    <dgm:cxn modelId="{45D5740C-85C0-384A-BD51-DE8C8D591E8B}" type="presParOf" srcId="{DD2DE69B-F645-2F4A-B18E-70499DBF2EB7}" destId="{F0308AE6-6B29-9947-989C-4AB307C4F09F}" srcOrd="2" destOrd="0" presId="urn:microsoft.com/office/officeart/2005/8/layout/list1"/>
    <dgm:cxn modelId="{EF9F7F8C-BA1A-D148-9836-CA0A7E571A1D}" type="presParOf" srcId="{DD2DE69B-F645-2F4A-B18E-70499DBF2EB7}" destId="{762309A9-78A1-D94F-B1ED-01D67B27717F}" srcOrd="3" destOrd="0" presId="urn:microsoft.com/office/officeart/2005/8/layout/list1"/>
    <dgm:cxn modelId="{801A2C0F-DDD2-EB4F-8BD7-9BD60EAB8EB6}" type="presParOf" srcId="{DD2DE69B-F645-2F4A-B18E-70499DBF2EB7}" destId="{48B87969-C994-4641-ADA3-790AE8C6250E}" srcOrd="4" destOrd="0" presId="urn:microsoft.com/office/officeart/2005/8/layout/list1"/>
    <dgm:cxn modelId="{7C7A021D-23F7-EB40-83FA-FC3A239242AF}" type="presParOf" srcId="{48B87969-C994-4641-ADA3-790AE8C6250E}" destId="{4F93BA6D-FCFE-914D-9976-066967FF1DF7}" srcOrd="0" destOrd="0" presId="urn:microsoft.com/office/officeart/2005/8/layout/list1"/>
    <dgm:cxn modelId="{8B6E4E5E-5F0A-C246-8B60-4B32DCD78AC7}" type="presParOf" srcId="{48B87969-C994-4641-ADA3-790AE8C6250E}" destId="{3AB027E2-9C6C-5C43-8EBD-A1D4AA0EA572}" srcOrd="1" destOrd="0" presId="urn:microsoft.com/office/officeart/2005/8/layout/list1"/>
    <dgm:cxn modelId="{8B394E26-623D-114C-96BE-BD8C57D5CDA9}" type="presParOf" srcId="{DD2DE69B-F645-2F4A-B18E-70499DBF2EB7}" destId="{8BBEE5D1-939B-C246-9558-60709895261C}" srcOrd="5" destOrd="0" presId="urn:microsoft.com/office/officeart/2005/8/layout/list1"/>
    <dgm:cxn modelId="{809CD2E8-7329-2D4C-9D26-DB3EBC372C33}" type="presParOf" srcId="{DD2DE69B-F645-2F4A-B18E-70499DBF2EB7}" destId="{2AF41DE7-445C-274D-97D2-25DE17FA36BB}" srcOrd="6" destOrd="0" presId="urn:microsoft.com/office/officeart/2005/8/layout/list1"/>
    <dgm:cxn modelId="{E858E2D8-45C8-8147-AD67-4863E55AFDF6}" type="presParOf" srcId="{DD2DE69B-F645-2F4A-B18E-70499DBF2EB7}" destId="{246F4A7D-1F77-6C47-A2ED-7E9141C2B479}" srcOrd="7" destOrd="0" presId="urn:microsoft.com/office/officeart/2005/8/layout/list1"/>
    <dgm:cxn modelId="{CDB8F451-C7CA-074D-85BD-CE423E09658D}" type="presParOf" srcId="{DD2DE69B-F645-2F4A-B18E-70499DBF2EB7}" destId="{52AD6CB3-7D68-544F-B88A-E4969E7E22FD}" srcOrd="8" destOrd="0" presId="urn:microsoft.com/office/officeart/2005/8/layout/list1"/>
    <dgm:cxn modelId="{F5C225E2-1D27-0141-8F3B-D24795EB7FED}" type="presParOf" srcId="{52AD6CB3-7D68-544F-B88A-E4969E7E22FD}" destId="{8FE7A871-89D4-2942-A0E8-8233F8F269FC}" srcOrd="0" destOrd="0" presId="urn:microsoft.com/office/officeart/2005/8/layout/list1"/>
    <dgm:cxn modelId="{8BDAB721-F1E4-1F47-800F-719EC368E2DC}" type="presParOf" srcId="{52AD6CB3-7D68-544F-B88A-E4969E7E22FD}" destId="{F46E0413-E2EA-2448-AD86-A16AC6C06A8F}" srcOrd="1" destOrd="0" presId="urn:microsoft.com/office/officeart/2005/8/layout/list1"/>
    <dgm:cxn modelId="{CEA462DE-1477-0E42-801C-3E3C6818E756}" type="presParOf" srcId="{DD2DE69B-F645-2F4A-B18E-70499DBF2EB7}" destId="{0EE511EF-818E-C04C-9EB1-A127CE748B89}" srcOrd="9" destOrd="0" presId="urn:microsoft.com/office/officeart/2005/8/layout/list1"/>
    <dgm:cxn modelId="{1ADA2B38-D50F-844D-B55F-1A593400B719}" type="presParOf" srcId="{DD2DE69B-F645-2F4A-B18E-70499DBF2EB7}" destId="{35F7A579-EDAA-D643-9E5C-0FC80CBA480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10A8E-6618-4032-8D48-A785DDCA71C7}">
      <dsp:nvSpPr>
        <dsp:cNvPr id="0" name=""/>
        <dsp:cNvSpPr/>
      </dsp:nvSpPr>
      <dsp:spPr>
        <a:xfrm>
          <a:off x="0" y="237753"/>
          <a:ext cx="6522720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236" tIns="291592" rIns="50623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Registar na aplicação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Iniciar e terminar sessão na aplicação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Requisitar, cancelar e classificar serviços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Consultar informações diversas</a:t>
          </a:r>
        </a:p>
      </dsp:txBody>
      <dsp:txXfrm>
        <a:off x="0" y="237753"/>
        <a:ext cx="6522720" cy="1278900"/>
      </dsp:txXfrm>
    </dsp:sp>
    <dsp:sp modelId="{B5F53D8D-F9CF-4393-85BC-02F0B177261C}">
      <dsp:nvSpPr>
        <dsp:cNvPr id="0" name=""/>
        <dsp:cNvSpPr/>
      </dsp:nvSpPr>
      <dsp:spPr>
        <a:xfrm>
          <a:off x="326136" y="31113"/>
          <a:ext cx="4565904" cy="41328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Utilizador/Cliente</a:t>
          </a:r>
        </a:p>
      </dsp:txBody>
      <dsp:txXfrm>
        <a:off x="346311" y="51288"/>
        <a:ext cx="4525554" cy="372930"/>
      </dsp:txXfrm>
    </dsp:sp>
    <dsp:sp modelId="{722F69E1-1371-4DAB-B84C-D3136AB91006}">
      <dsp:nvSpPr>
        <dsp:cNvPr id="0" name=""/>
        <dsp:cNvSpPr/>
      </dsp:nvSpPr>
      <dsp:spPr>
        <a:xfrm>
          <a:off x="0" y="1798894"/>
          <a:ext cx="652272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223096"/>
              <a:satOff val="-4529"/>
              <a:lumOff val="15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236" tIns="291592" rIns="50623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Consultar serviços agendados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Obter direções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Finalizar serviços</a:t>
          </a:r>
        </a:p>
      </dsp:txBody>
      <dsp:txXfrm>
        <a:off x="0" y="1798894"/>
        <a:ext cx="6522720" cy="1058400"/>
      </dsp:txXfrm>
    </dsp:sp>
    <dsp:sp modelId="{BCC8AB28-DB1E-484C-85D9-C2E14F80238B}">
      <dsp:nvSpPr>
        <dsp:cNvPr id="0" name=""/>
        <dsp:cNvSpPr/>
      </dsp:nvSpPr>
      <dsp:spPr>
        <a:xfrm>
          <a:off x="326136" y="1592253"/>
          <a:ext cx="4565904" cy="413280"/>
        </a:xfrm>
        <a:prstGeom prst="roundRect">
          <a:avLst/>
        </a:prstGeom>
        <a:solidFill>
          <a:schemeClr val="accent1">
            <a:shade val="80000"/>
            <a:hueOff val="223096"/>
            <a:satOff val="-4529"/>
            <a:lumOff val="153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Funcionário</a:t>
          </a:r>
        </a:p>
      </dsp:txBody>
      <dsp:txXfrm>
        <a:off x="346311" y="1612428"/>
        <a:ext cx="4525554" cy="372930"/>
      </dsp:txXfrm>
    </dsp:sp>
    <dsp:sp modelId="{DD02F3D8-99C6-4BCD-99E7-04081B9060E6}">
      <dsp:nvSpPr>
        <dsp:cNvPr id="0" name=""/>
        <dsp:cNvSpPr/>
      </dsp:nvSpPr>
      <dsp:spPr>
        <a:xfrm>
          <a:off x="0" y="3139533"/>
          <a:ext cx="652272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446191"/>
              <a:satOff val="-9058"/>
              <a:lumOff val="306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6236" tIns="291592" rIns="50623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Registar funcionários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kern="1200" dirty="0"/>
            <a:t>Inativar funcionários</a:t>
          </a:r>
        </a:p>
      </dsp:txBody>
      <dsp:txXfrm>
        <a:off x="0" y="3139533"/>
        <a:ext cx="6522720" cy="815850"/>
      </dsp:txXfrm>
    </dsp:sp>
    <dsp:sp modelId="{23285E2D-9EA9-44E0-8171-865B27E3183D}">
      <dsp:nvSpPr>
        <dsp:cNvPr id="0" name=""/>
        <dsp:cNvSpPr/>
      </dsp:nvSpPr>
      <dsp:spPr>
        <a:xfrm>
          <a:off x="326136" y="2932893"/>
          <a:ext cx="4565904" cy="413280"/>
        </a:xfrm>
        <a:prstGeom prst="roundRect">
          <a:avLst/>
        </a:prstGeom>
        <a:solidFill>
          <a:schemeClr val="accent1">
            <a:shade val="80000"/>
            <a:hueOff val="446191"/>
            <a:satOff val="-9058"/>
            <a:lumOff val="306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80" tIns="0" rIns="1725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Administrador</a:t>
          </a:r>
        </a:p>
      </dsp:txBody>
      <dsp:txXfrm>
        <a:off x="346311" y="2953068"/>
        <a:ext cx="4525554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08AE6-6B29-9947-989C-4AB307C4F09F}">
      <dsp:nvSpPr>
        <dsp:cNvPr id="0" name=""/>
        <dsp:cNvSpPr/>
      </dsp:nvSpPr>
      <dsp:spPr>
        <a:xfrm>
          <a:off x="0" y="410265"/>
          <a:ext cx="5894363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468" tIns="333248" rIns="45746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Username, password, nome, email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b="1" kern="1200" dirty="0"/>
            <a:t>Funcionário: </a:t>
          </a:r>
          <a:r>
            <a:rPr lang="pt-PT" sz="1600" kern="1200" dirty="0"/>
            <a:t>serviços prestados e agendados, estado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b="1" kern="1200" dirty="0"/>
            <a:t>Cliente: </a:t>
          </a:r>
          <a:r>
            <a:rPr lang="pt-PT" sz="1600" kern="1200" dirty="0"/>
            <a:t>serviços realizados e agendados, contacto telefónico, numero de contribuinte, data de nascimento</a:t>
          </a:r>
        </a:p>
      </dsp:txBody>
      <dsp:txXfrm>
        <a:off x="0" y="410265"/>
        <a:ext cx="5894363" cy="1436400"/>
      </dsp:txXfrm>
    </dsp:sp>
    <dsp:sp modelId="{991D3365-4920-8A45-A10C-E8AD49E5CBE7}">
      <dsp:nvSpPr>
        <dsp:cNvPr id="0" name=""/>
        <dsp:cNvSpPr/>
      </dsp:nvSpPr>
      <dsp:spPr>
        <a:xfrm>
          <a:off x="294718" y="174105"/>
          <a:ext cx="4126054" cy="47232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55" tIns="0" rIns="1559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Utilizador</a:t>
          </a:r>
        </a:p>
      </dsp:txBody>
      <dsp:txXfrm>
        <a:off x="317775" y="197162"/>
        <a:ext cx="4079940" cy="426206"/>
      </dsp:txXfrm>
    </dsp:sp>
    <dsp:sp modelId="{2AF41DE7-445C-274D-97D2-25DE17FA36BB}">
      <dsp:nvSpPr>
        <dsp:cNvPr id="0" name=""/>
        <dsp:cNvSpPr/>
      </dsp:nvSpPr>
      <dsp:spPr>
        <a:xfrm>
          <a:off x="0" y="2169225"/>
          <a:ext cx="589436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223096"/>
              <a:satOff val="-4529"/>
              <a:lumOff val="15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468" tIns="333248" rIns="45746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Cliente, Funcionário, data de prestação, localização (endereço e código postal), massagem, cartão de crédito, estado, classificação, ocorrências</a:t>
          </a:r>
        </a:p>
      </dsp:txBody>
      <dsp:txXfrm>
        <a:off x="0" y="2169225"/>
        <a:ext cx="5894363" cy="1134000"/>
      </dsp:txXfrm>
    </dsp:sp>
    <dsp:sp modelId="{3AB027E2-9C6C-5C43-8EBD-A1D4AA0EA572}">
      <dsp:nvSpPr>
        <dsp:cNvPr id="0" name=""/>
        <dsp:cNvSpPr/>
      </dsp:nvSpPr>
      <dsp:spPr>
        <a:xfrm>
          <a:off x="294718" y="1933065"/>
          <a:ext cx="4126054" cy="472320"/>
        </a:xfrm>
        <a:prstGeom prst="roundRect">
          <a:avLst/>
        </a:prstGeom>
        <a:solidFill>
          <a:schemeClr val="accent1">
            <a:shade val="80000"/>
            <a:hueOff val="223096"/>
            <a:satOff val="-4529"/>
            <a:lumOff val="153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55" tIns="0" rIns="1559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Serviço</a:t>
          </a:r>
        </a:p>
      </dsp:txBody>
      <dsp:txXfrm>
        <a:off x="317775" y="1956122"/>
        <a:ext cx="4079940" cy="426206"/>
      </dsp:txXfrm>
    </dsp:sp>
    <dsp:sp modelId="{35F7A579-EDAA-D643-9E5C-0FC80CBA480F}">
      <dsp:nvSpPr>
        <dsp:cNvPr id="0" name=""/>
        <dsp:cNvSpPr/>
      </dsp:nvSpPr>
      <dsp:spPr>
        <a:xfrm>
          <a:off x="0" y="3625786"/>
          <a:ext cx="589436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446191"/>
              <a:satOff val="-9058"/>
              <a:lumOff val="306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468" tIns="333248" rIns="45746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Nome, preço, duração, descrição, imagem ilustrativa</a:t>
          </a:r>
        </a:p>
      </dsp:txBody>
      <dsp:txXfrm>
        <a:off x="0" y="3625786"/>
        <a:ext cx="5894363" cy="680400"/>
      </dsp:txXfrm>
    </dsp:sp>
    <dsp:sp modelId="{F46E0413-E2EA-2448-AD86-A16AC6C06A8F}">
      <dsp:nvSpPr>
        <dsp:cNvPr id="0" name=""/>
        <dsp:cNvSpPr/>
      </dsp:nvSpPr>
      <dsp:spPr>
        <a:xfrm>
          <a:off x="294718" y="3389626"/>
          <a:ext cx="4126054" cy="472320"/>
        </a:xfrm>
        <a:prstGeom prst="roundRect">
          <a:avLst/>
        </a:prstGeom>
        <a:solidFill>
          <a:schemeClr val="accent1">
            <a:shade val="80000"/>
            <a:hueOff val="446191"/>
            <a:satOff val="-9058"/>
            <a:lumOff val="306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955" tIns="0" rIns="15595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Massagem</a:t>
          </a:r>
        </a:p>
      </dsp:txBody>
      <dsp:txXfrm>
        <a:off x="317775" y="3412683"/>
        <a:ext cx="4079940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AE187-A41F-D649-A888-D252768A28C6}" type="datetimeFigureOut">
              <a:rPr lang="pt-PT" smtClean="0"/>
              <a:t>10/06/2018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4BFC6-0CCB-D949-9684-DA961B4220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309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4BFC6-0CCB-D949-9684-DA961B4220F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7715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MENU RE REQUISIÇÃO DE SERVIÇO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3FBA-D23A-4285-A104-7C7E32F747D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4122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especificação dos use cases permitiu identificar algumas classes que potencialmente serão implementadas e as respetivas variáveis de classe, pelo que foi elaborado o diagrama de classes. 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1F3FBA-D23A-4285-A104-7C7E32F747DD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849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Utilizador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dirty="0"/>
              <a:t>Registo,</a:t>
            </a:r>
            <a:r>
              <a:rPr lang="pt-PT" b="0" baseline="0" dirty="0"/>
              <a:t> Início de Sessão e Terminar Sessão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Editar perfil (nome, password, e-mail | </a:t>
            </a:r>
            <a:r>
              <a:rPr lang="pt-PT" b="0" baseline="0" dirty="0" err="1"/>
              <a:t>username</a:t>
            </a:r>
            <a:r>
              <a:rPr lang="pt-PT" b="0" baseline="0" dirty="0"/>
              <a:t> não pode!!), Preferências (Selecionar conjunto de </a:t>
            </a:r>
            <a:r>
              <a:rPr lang="pt-PT" b="0" baseline="0" dirty="0" err="1"/>
              <a:t>tags</a:t>
            </a:r>
            <a:r>
              <a:rPr lang="pt-PT" b="0" baseline="0" dirty="0"/>
              <a:t>) -&gt; explicar importância das preferências (sugestões)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Consulta de visitas recentes (5 últimas visitas) e de favoritos.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(palavras-chave) 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Sugestão (usar preferências)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Consultar sugestão diária: 1ª autenticação do </a:t>
            </a:r>
            <a:r>
              <a:rPr lang="pt-PT" b="0" baseline="0" dirty="0" err="1"/>
              <a:t>user</a:t>
            </a:r>
            <a:r>
              <a:rPr lang="pt-PT" b="0" baseline="0" dirty="0"/>
              <a:t>, localiza e vê as suas preferências, gera uma lista com produtos filtrados (preferências + horário do estabelecimento + raio 25km) escolhe um aleatoriamente.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específico (texto ou voz): gera uma lista (</a:t>
            </a:r>
            <a:r>
              <a:rPr lang="pt-PT" b="0" baseline="0" dirty="0" err="1"/>
              <a:t>tags</a:t>
            </a:r>
            <a:r>
              <a:rPr lang="pt-PT" b="0" baseline="0" dirty="0"/>
              <a:t> + horário + raio de 25km) -&gt; Importante: se o utilizar escolher este produto deve ser adicionada uma visita ao mesmo e no fim deve permitir avaliar.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de sugestão (botão ou voz): “</a:t>
            </a:r>
            <a:r>
              <a:rPr lang="pt-PT" b="0" baseline="0" dirty="0" err="1"/>
              <a:t>yummy</a:t>
            </a:r>
            <a:r>
              <a:rPr lang="pt-PT" b="0" baseline="0" dirty="0"/>
              <a:t>, sugere-me algo”: gera uma lista (</a:t>
            </a:r>
            <a:r>
              <a:rPr lang="pt-PT" b="0" baseline="0" dirty="0" err="1"/>
              <a:t>tags</a:t>
            </a:r>
            <a:r>
              <a:rPr lang="pt-PT" b="0" baseline="0" dirty="0"/>
              <a:t> preferências + horário + raio 25km) -&gt; Importante: se o </a:t>
            </a:r>
            <a:r>
              <a:rPr lang="pt-PT" b="0" baseline="0" dirty="0" err="1"/>
              <a:t>user</a:t>
            </a:r>
            <a:r>
              <a:rPr lang="pt-PT" b="0" baseline="0" dirty="0"/>
              <a:t> não tive preferências, vai recolher todos os produtos num raio de 25km e escolher 1.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Avaliação de produtos: parâmetros (ambiente, custo, qualidade, serviço), valores de 0 a 5, é feita a média (classificação). Pode ser feito um comentário e uma foto para um </a:t>
            </a:r>
            <a:r>
              <a:rPr lang="pt-PT" b="0" baseline="0" dirty="0" err="1"/>
              <a:t>respectiva</a:t>
            </a:r>
            <a:r>
              <a:rPr lang="pt-PT" b="0" baseline="0" dirty="0"/>
              <a:t> partilha (insta, face, </a:t>
            </a:r>
            <a:r>
              <a:rPr lang="pt-PT" b="0" baseline="0" dirty="0" err="1"/>
              <a:t>twitter</a:t>
            </a:r>
            <a:r>
              <a:rPr lang="pt-PT" b="0" baseline="0" dirty="0"/>
              <a:t>).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  <a:p>
            <a:pPr marL="0" indent="0">
              <a:buFont typeface="Arial" charset="0"/>
              <a:buNone/>
            </a:pPr>
            <a:r>
              <a:rPr lang="pt-PT" b="1" baseline="0" dirty="0"/>
              <a:t>Utilizador Proprietário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Gerir estabelecimentos[</a:t>
            </a:r>
            <a:r>
              <a:rPr lang="pt-PT" b="0" baseline="0" dirty="0" err="1"/>
              <a:t>ådd</a:t>
            </a:r>
            <a:r>
              <a:rPr lang="pt-PT" b="0" baseline="0" dirty="0"/>
              <a:t>, remover, editar, consultar] (nome, endereço (código-postal, localidade e rua), horário). Importante: Ao adicionar o estabelecimento deve ter uma </a:t>
            </a:r>
            <a:r>
              <a:rPr lang="pt-PT" b="0" baseline="0" dirty="0" err="1"/>
              <a:t>flag</a:t>
            </a:r>
            <a:r>
              <a:rPr lang="pt-PT" b="0" baseline="0" dirty="0"/>
              <a:t> de estado (0) e só depois de confirmado é que passa a 1 e aí pode haver gestão de produtos do estabelecimento. Para adicionar estabelecimento tem de ser enviado por e-mail um comprovativo de propriedade.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Gerir produtos [</a:t>
            </a:r>
            <a:r>
              <a:rPr lang="pt-PT" b="0" baseline="0" dirty="0" err="1"/>
              <a:t>add</a:t>
            </a:r>
            <a:r>
              <a:rPr lang="pt-PT" b="0" baseline="0" dirty="0"/>
              <a:t>, remover, editar]: fornecer (nome, descrição, preço, </a:t>
            </a:r>
            <a:r>
              <a:rPr lang="pt-PT" b="0" baseline="0" dirty="0" err="1"/>
              <a:t>tags</a:t>
            </a:r>
            <a:r>
              <a:rPr lang="pt-PT" b="0" baseline="0" dirty="0"/>
              <a:t> descritivas e foto).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  <a:p>
            <a:pPr marL="0" indent="0">
              <a:buFont typeface="Arial" charset="0"/>
              <a:buNone/>
            </a:pPr>
            <a:r>
              <a:rPr lang="pt-PT" b="1" baseline="0" dirty="0"/>
              <a:t>Administrador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Validar estabelecimentos: notificar por e-mail se foi validado ou não (API da Microsoft Outlook 15.0)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BBBD9-C36A-164F-8EDD-02E250A01F9C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2453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Terminada esta fase, consideramos que a definição de requisitos foi a etapa mais demorada e na qual tivemos mais dificuldades, pois ambicionamos que todos os requisitos fossem de encontro ao que o grupo pretendia e que chegassem a um equilíbrio das ideias do mesmo.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além disso, todo o grupo concorda que esta fase é provavelmente a mais importante pois, apesar de trabalhosa, permite que o grupo entre em concordância sobre o produto a desenvolver e,  se bem concretizada, irá ser uma vantagem na fase de implementação.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3FBA-D23A-4285-A104-7C7E32F747DD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36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Utilizador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dirty="0"/>
              <a:t>Registo,</a:t>
            </a:r>
            <a:r>
              <a:rPr lang="pt-PT" b="0" baseline="0" dirty="0"/>
              <a:t> Início de Sessão e Terminar Sessão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Editar perfil (nome, password, e-mail | </a:t>
            </a:r>
            <a:r>
              <a:rPr lang="pt-PT" b="0" baseline="0" dirty="0" err="1"/>
              <a:t>username</a:t>
            </a:r>
            <a:r>
              <a:rPr lang="pt-PT" b="0" baseline="0" dirty="0"/>
              <a:t> não pode!!), Preferências (Selecionar conjunto de </a:t>
            </a:r>
            <a:r>
              <a:rPr lang="pt-PT" b="0" baseline="0" dirty="0" err="1"/>
              <a:t>tags</a:t>
            </a:r>
            <a:r>
              <a:rPr lang="pt-PT" b="0" baseline="0" dirty="0"/>
              <a:t>) -&gt; explicar importância das preferências (sugestões)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Consulta de visitas recentes (5 últimas visitas) e de favoritos.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(palavras-chave) 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Sugestão (usar preferências)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Consultar sugestão diária: 1ª autenticação do </a:t>
            </a:r>
            <a:r>
              <a:rPr lang="pt-PT" b="0" baseline="0" dirty="0" err="1"/>
              <a:t>user</a:t>
            </a:r>
            <a:r>
              <a:rPr lang="pt-PT" b="0" baseline="0" dirty="0"/>
              <a:t>, localiza e vê as suas preferências, gera uma lista com produtos filtrados (preferências + horário do estabelecimento + raio 25km) escolhe um aleatoriamente.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específico (texto ou voz): gera uma lista (</a:t>
            </a:r>
            <a:r>
              <a:rPr lang="pt-PT" b="0" baseline="0" dirty="0" err="1"/>
              <a:t>tags</a:t>
            </a:r>
            <a:r>
              <a:rPr lang="pt-PT" b="0" baseline="0" dirty="0"/>
              <a:t> + horário + raio de 25km) -&gt; Importante: se o utilizar escolher este produto deve ser adicionada uma visita ao mesmo e no fim deve permitir avaliar.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de sugestão (botão ou voz): “</a:t>
            </a:r>
            <a:r>
              <a:rPr lang="pt-PT" b="0" baseline="0" dirty="0" err="1"/>
              <a:t>yummy</a:t>
            </a:r>
            <a:r>
              <a:rPr lang="pt-PT" b="0" baseline="0" dirty="0"/>
              <a:t>, sugere-me algo”: gera uma lista (</a:t>
            </a:r>
            <a:r>
              <a:rPr lang="pt-PT" b="0" baseline="0" dirty="0" err="1"/>
              <a:t>tags</a:t>
            </a:r>
            <a:r>
              <a:rPr lang="pt-PT" b="0" baseline="0" dirty="0"/>
              <a:t> preferências + horário + raio 25km) -&gt; Importante: se o </a:t>
            </a:r>
            <a:r>
              <a:rPr lang="pt-PT" b="0" baseline="0" dirty="0" err="1"/>
              <a:t>user</a:t>
            </a:r>
            <a:r>
              <a:rPr lang="pt-PT" b="0" baseline="0" dirty="0"/>
              <a:t> não tive preferências, vai recolher todos os produtos num raio de 25km e escolher 1.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Avaliação de produtos: parâmetros (ambiente, custo, qualidade, serviço), valores de 0 a 5, é feita a média (classificação). Pode ser feito um comentário e uma foto para um </a:t>
            </a:r>
            <a:r>
              <a:rPr lang="pt-PT" b="0" baseline="0" dirty="0" err="1"/>
              <a:t>respectiva</a:t>
            </a:r>
            <a:r>
              <a:rPr lang="pt-PT" b="0" baseline="0" dirty="0"/>
              <a:t> partilha (insta, face, </a:t>
            </a:r>
            <a:r>
              <a:rPr lang="pt-PT" b="0" baseline="0" dirty="0" err="1"/>
              <a:t>twitter</a:t>
            </a:r>
            <a:r>
              <a:rPr lang="pt-PT" b="0" baseline="0" dirty="0"/>
              <a:t>).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  <a:p>
            <a:pPr marL="0" indent="0">
              <a:buFont typeface="Arial" charset="0"/>
              <a:buNone/>
            </a:pPr>
            <a:r>
              <a:rPr lang="pt-PT" b="1" baseline="0" dirty="0"/>
              <a:t>Utilizador Proprietário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Gerir estabelecimentos[</a:t>
            </a:r>
            <a:r>
              <a:rPr lang="pt-PT" b="0" baseline="0" dirty="0" err="1"/>
              <a:t>ådd</a:t>
            </a:r>
            <a:r>
              <a:rPr lang="pt-PT" b="0" baseline="0" dirty="0"/>
              <a:t>, remover, editar, consultar] (nome, endereço (código-postal, localidade e rua), horário). Importante: Ao adicionar o estabelecimento deve ter uma </a:t>
            </a:r>
            <a:r>
              <a:rPr lang="pt-PT" b="0" baseline="0" dirty="0" err="1"/>
              <a:t>flag</a:t>
            </a:r>
            <a:r>
              <a:rPr lang="pt-PT" b="0" baseline="0" dirty="0"/>
              <a:t> de estado (0) e só depois de confirmado é que passa a 1 e aí pode haver gestão de produtos do estabelecimento. Para adicionar estabelecimento tem de ser enviado por e-mail um comprovativo de propriedade.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Gerir produtos [</a:t>
            </a:r>
            <a:r>
              <a:rPr lang="pt-PT" b="0" baseline="0" dirty="0" err="1"/>
              <a:t>add</a:t>
            </a:r>
            <a:r>
              <a:rPr lang="pt-PT" b="0" baseline="0" dirty="0"/>
              <a:t>, remover, editar]: fornecer (nome, descrição, preço, </a:t>
            </a:r>
            <a:r>
              <a:rPr lang="pt-PT" b="0" baseline="0" dirty="0" err="1"/>
              <a:t>tags</a:t>
            </a:r>
            <a:r>
              <a:rPr lang="pt-PT" b="0" baseline="0" dirty="0"/>
              <a:t> descritivas e foto).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  <a:p>
            <a:pPr marL="0" indent="0">
              <a:buFont typeface="Arial" charset="0"/>
              <a:buNone/>
            </a:pPr>
            <a:r>
              <a:rPr lang="pt-PT" b="1" baseline="0" dirty="0"/>
              <a:t>Administrador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Validar estabelecimentos: notificar por e-mail se foi validado ou não (API da Microsoft Outlook 15.0)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BBBD9-C36A-164F-8EDD-02E250A01F9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74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Utilizador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dirty="0"/>
              <a:t>Registo,</a:t>
            </a:r>
            <a:r>
              <a:rPr lang="pt-PT" b="0" baseline="0" dirty="0"/>
              <a:t> Início de Sessão e Terminar Sessão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Editar perfil (nome, password, e-mail | </a:t>
            </a:r>
            <a:r>
              <a:rPr lang="pt-PT" b="0" baseline="0" dirty="0" err="1"/>
              <a:t>username</a:t>
            </a:r>
            <a:r>
              <a:rPr lang="pt-PT" b="0" baseline="0" dirty="0"/>
              <a:t> não pode!!), Preferências (Selecionar conjunto de </a:t>
            </a:r>
            <a:r>
              <a:rPr lang="pt-PT" b="0" baseline="0" dirty="0" err="1"/>
              <a:t>tags</a:t>
            </a:r>
            <a:r>
              <a:rPr lang="pt-PT" b="0" baseline="0" dirty="0"/>
              <a:t>) -&gt; explicar importância das preferências (sugestões)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Consulta de visitas recentes (5 últimas visitas) e de favoritos.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(palavras-chave) 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Sugestão (usar preferências)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Consultar sugestão diária: 1ª autenticação do </a:t>
            </a:r>
            <a:r>
              <a:rPr lang="pt-PT" b="0" baseline="0" dirty="0" err="1"/>
              <a:t>user</a:t>
            </a:r>
            <a:r>
              <a:rPr lang="pt-PT" b="0" baseline="0" dirty="0"/>
              <a:t>, localiza e vê as suas preferências, gera uma lista com produtos filtrados (preferências + horário do estabelecimento + raio 25km) escolhe um aleatoriamente.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específico (texto ou voz): gera uma lista (</a:t>
            </a:r>
            <a:r>
              <a:rPr lang="pt-PT" b="0" baseline="0" dirty="0" err="1"/>
              <a:t>tags</a:t>
            </a:r>
            <a:r>
              <a:rPr lang="pt-PT" b="0" baseline="0" dirty="0"/>
              <a:t> + horário + raio de 25km) -&gt; Importante: se o utilizar escolher este produto deve ser adicionada uma visita ao mesmo e no fim deve permitir avaliar.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Fazer pedido de sugestão (botão ou voz): “</a:t>
            </a:r>
            <a:r>
              <a:rPr lang="pt-PT" b="0" baseline="0" dirty="0" err="1"/>
              <a:t>yummy</a:t>
            </a:r>
            <a:r>
              <a:rPr lang="pt-PT" b="0" baseline="0" dirty="0"/>
              <a:t>, sugere-me algo”: gera uma lista (</a:t>
            </a:r>
            <a:r>
              <a:rPr lang="pt-PT" b="0" baseline="0" dirty="0" err="1"/>
              <a:t>tags</a:t>
            </a:r>
            <a:r>
              <a:rPr lang="pt-PT" b="0" baseline="0" dirty="0"/>
              <a:t> preferências + horário + raio 25km) -&gt; Importante: se o </a:t>
            </a:r>
            <a:r>
              <a:rPr lang="pt-PT" b="0" baseline="0" dirty="0" err="1"/>
              <a:t>user</a:t>
            </a:r>
            <a:r>
              <a:rPr lang="pt-PT" b="0" baseline="0" dirty="0"/>
              <a:t> não tive preferências, vai recolher todos os produtos num raio de 25km e escolher 1.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Avaliação de produtos: parâmetros (ambiente, custo, qualidade, serviço), valores de 0 a 5, é feita a média (classificação). Pode ser feito um comentário e uma foto para um </a:t>
            </a:r>
            <a:r>
              <a:rPr lang="pt-PT" b="0" baseline="0" dirty="0" err="1"/>
              <a:t>respectiva</a:t>
            </a:r>
            <a:r>
              <a:rPr lang="pt-PT" b="0" baseline="0" dirty="0"/>
              <a:t> partilha (insta, face, </a:t>
            </a:r>
            <a:r>
              <a:rPr lang="pt-PT" b="0" baseline="0" dirty="0" err="1"/>
              <a:t>twitter</a:t>
            </a:r>
            <a:r>
              <a:rPr lang="pt-PT" b="0" baseline="0" dirty="0"/>
              <a:t>).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  <a:p>
            <a:pPr marL="0" indent="0">
              <a:buFont typeface="Arial" charset="0"/>
              <a:buNone/>
            </a:pPr>
            <a:r>
              <a:rPr lang="pt-PT" b="1" baseline="0" dirty="0"/>
              <a:t>Utilizador Proprietário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Gerir estabelecimentos[</a:t>
            </a:r>
            <a:r>
              <a:rPr lang="pt-PT" b="0" baseline="0" dirty="0" err="1"/>
              <a:t>ådd</a:t>
            </a:r>
            <a:r>
              <a:rPr lang="pt-PT" b="0" baseline="0" dirty="0"/>
              <a:t>, remover, editar, consultar] (nome, endereço (código-postal, localidade e rua), horário). Importante: Ao adicionar o estabelecimento deve ter uma </a:t>
            </a:r>
            <a:r>
              <a:rPr lang="pt-PT" b="0" baseline="0" dirty="0" err="1"/>
              <a:t>flag</a:t>
            </a:r>
            <a:r>
              <a:rPr lang="pt-PT" b="0" baseline="0" dirty="0"/>
              <a:t> de estado (0) e só depois de confirmado é que passa a 1 e aí pode haver gestão de produtos do estabelecimento. Para adicionar estabelecimento tem de ser enviado por e-mail um comprovativo de propriedade.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Gerir produtos [</a:t>
            </a:r>
            <a:r>
              <a:rPr lang="pt-PT" b="0" baseline="0" dirty="0" err="1"/>
              <a:t>add</a:t>
            </a:r>
            <a:r>
              <a:rPr lang="pt-PT" b="0" baseline="0" dirty="0"/>
              <a:t>, remover, editar]: fornecer (nome, descrição, preço, </a:t>
            </a:r>
            <a:r>
              <a:rPr lang="pt-PT" b="0" baseline="0" dirty="0" err="1"/>
              <a:t>tags</a:t>
            </a:r>
            <a:r>
              <a:rPr lang="pt-PT" b="0" baseline="0" dirty="0"/>
              <a:t> descritivas e foto).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  <a:p>
            <a:pPr marL="0" indent="0">
              <a:buFont typeface="Arial" charset="0"/>
              <a:buNone/>
            </a:pPr>
            <a:r>
              <a:rPr lang="pt-PT" b="1" baseline="0" dirty="0"/>
              <a:t>Administrador</a:t>
            </a:r>
          </a:p>
          <a:p>
            <a:pPr marL="171450" indent="-171450">
              <a:buFont typeface="Arial" charset="0"/>
              <a:buChar char="•"/>
            </a:pPr>
            <a:r>
              <a:rPr lang="pt-PT" b="0" baseline="0" dirty="0"/>
              <a:t>Validar estabelecimentos: notificar por e-mail se foi validado ou não (API da Microsoft Outlook 15.0)</a:t>
            </a:r>
          </a:p>
          <a:p>
            <a:pPr marL="171450" indent="-171450">
              <a:buFont typeface="Arial" charset="0"/>
              <a:buChar char="•"/>
            </a:pPr>
            <a:endParaRPr lang="pt-PT" b="0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BBBD9-C36A-164F-8EDD-02E250A01F9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0156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1F3FBA-D23A-4285-A104-7C7E32F747DD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14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Estabelecido o domínio da aplicação, e tendo em conta os requisitos já referidos anteriormente, desenvolvemos um diagrama de use cases onde são explicitadas as interações de cada um dos atores com a aplicação. Dado o elevado número de use cases, decidimos nesta pequena apresentação concentrarmo-nos apenas naquele que consideramos o mais importante, ou seja, a requisição de serviços. Antes disso, apenas distinguir os vários atores representados. Temos o CLIENTE, que representa um utilizador registado e autenticado no sistema e que para além de ações de consulta, tem acesso a uma área pessoal e pode requisitar, cancelar e classificar serviços; o UTILIZADOR NÃO AUTENTICADO, tal como o nome indica, não está autenticado na aplicação e assim pode realizar operações de consulta e de registo/autenticação na aplicação; o ADMINISTRADOR trata-se de um funcionário cuja função é, por assim dizer, gerir os outros funcionários na aplicação, e por fim o FUNCIONÁRIO que, estando autenticado pode realizar várias operações relacionadas com os serviços agendados.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3FBA-D23A-4285-A104-7C7E32F747D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09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3FBA-D23A-4285-A104-7C7E32F747D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5345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No que diz respeito à requisição de serviços, o cliente deverá estar autenticado no sistema e preencher um formulário onde indicará todas as todas as informações necessárias para que o serviço possa ser prestado. Se todas as informações forem devidamente confirmadas, a requisição é registada no sistema e é enviado um email ao cliente a confirmar o agendamento. No entanto, identificamos duas situações em que tal poderá não acontecer: A primeira consiste na indicação por parte do cliente de uma localização onde não é possível a prestação de serviços,  e a segunda diz respeito à indisponibilidade de terapeutas no dia e hora indicados. Em ambos o caso, o cliente é informado da impossibilidade de requisição do serviço.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3FBA-D23A-4285-A104-7C7E32F747D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0256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Para além de considerarmos importante a especificação do use case e a elaboração do diagrama de sequência, consideramos que seria imprescindível elaborar o diagrama de atividade relativo a esta funcionalidade, uma vez que tal permite analisar o fluxo de atividades a si inerentes, mostrando assim o dinamismo do sistema.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3FBA-D23A-4285-A104-7C7E32F747D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8370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MENU RE REQUISIÇÃO DE SERVIÇO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F3FBA-D23A-4285-A104-7C7E32F747D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485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5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031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819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99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46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304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9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14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48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99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8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1404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44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24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2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37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10/06/2018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450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10/06/2018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08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10/06/2018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913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10/06/2018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34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DBAB82-85D2-8E4F-B254-59F5F4578979}" type="datetimeFigureOut">
              <a:rPr lang="pt-PT" smtClean="0"/>
              <a:t>10/06/2018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486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AB82-85D2-8E4F-B254-59F5F4578979}" type="datetimeFigureOut">
              <a:rPr lang="pt-PT" smtClean="0"/>
              <a:t>10/06/2018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177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DBAB82-85D2-8E4F-B254-59F5F4578979}" type="datetimeFigureOut">
              <a:rPr lang="pt-PT" smtClean="0"/>
              <a:t>10/06/2018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22B5CF-7D8C-AF42-BCA6-D82CBB5BA11F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80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9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2.wdp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E0D8D46-47C2-4362-AE8E-176BF5809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8703" y="4512335"/>
            <a:ext cx="3294752" cy="1564044"/>
          </a:xfrm>
        </p:spPr>
        <p:txBody>
          <a:bodyPr>
            <a:normAutofit/>
          </a:bodyPr>
          <a:lstStyle/>
          <a:p>
            <a:pPr algn="r"/>
            <a:r>
              <a:rPr lang="pt-PT" sz="1400" dirty="0"/>
              <a:t> André Salgueiro </a:t>
            </a:r>
          </a:p>
          <a:p>
            <a:pPr algn="r"/>
            <a:r>
              <a:rPr lang="pt-PT" sz="1400" dirty="0"/>
              <a:t>Hugo Oliveira </a:t>
            </a:r>
          </a:p>
          <a:p>
            <a:pPr algn="r"/>
            <a:r>
              <a:rPr lang="pt-PT" sz="1400" dirty="0"/>
              <a:t> Paula Pereira </a:t>
            </a:r>
          </a:p>
          <a:p>
            <a:pPr algn="r"/>
            <a:r>
              <a:rPr lang="pt-PT" sz="1400" dirty="0"/>
              <a:t>Rui Calheno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A054E8-19FC-4390-8F6A-24140D24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64" y="519916"/>
            <a:ext cx="5809871" cy="3651497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1744D84-DC8B-49A2-96C3-E1F8E97B61C5}"/>
              </a:ext>
            </a:extLst>
          </p:cNvPr>
          <p:cNvSpPr txBox="1">
            <a:spLocks/>
          </p:cNvSpPr>
          <p:nvPr/>
        </p:nvSpPr>
        <p:spPr>
          <a:xfrm>
            <a:off x="1138545" y="4512335"/>
            <a:ext cx="8915399" cy="1564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1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Universidade do Minho</a:t>
            </a:r>
            <a:endParaRPr kumimoji="0" lang="pt-PT" sz="1400" b="0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0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Mestrado Integrado em Engenharia Informática</a:t>
            </a:r>
            <a:endParaRPr kumimoji="0" lang="pt-PT" sz="1400" b="1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1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Laboratórios de informática </a:t>
            </a:r>
            <a:r>
              <a:rPr kumimoji="0" lang="pt-PT" sz="1400" b="1" i="0" u="none" strike="noStrike" kern="1200" cap="all" spc="200" normalizeH="0" baseline="0" noProof="0" dirty="0" err="1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iv</a:t>
            </a:r>
            <a:endParaRPr kumimoji="0" lang="pt-PT" sz="1400" b="0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0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Ano Letivo de 2017/2018</a:t>
            </a:r>
          </a:p>
        </p:txBody>
      </p:sp>
    </p:spTree>
    <p:extLst>
      <p:ext uri="{BB962C8B-B14F-4D97-AF65-F5344CB8AC3E}">
        <p14:creationId xmlns:p14="http://schemas.microsoft.com/office/powerpoint/2010/main" val="320329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75AA3-FE09-4F56-857B-E2D6B02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5710845"/>
          </a:xfrm>
        </p:spPr>
        <p:txBody>
          <a:bodyPr/>
          <a:lstStyle/>
          <a:p>
            <a:r>
              <a:rPr lang="pt-PT" sz="3300" dirty="0"/>
              <a:t>Interface</a:t>
            </a:r>
            <a:br>
              <a:rPr lang="pt-PT" sz="3300" dirty="0"/>
            </a:br>
            <a:r>
              <a:rPr lang="pt-PT" sz="2400" dirty="0"/>
              <a:t>Menu de requisição - </a:t>
            </a:r>
            <a:r>
              <a:rPr lang="pt-PT" sz="2400" dirty="0" err="1"/>
              <a:t>Mockup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34329D-89F3-4C36-ACBD-54D8255F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735" y="1497567"/>
            <a:ext cx="6492240" cy="3904425"/>
          </a:xfrm>
        </p:spPr>
        <p:txBody>
          <a:bodyPr>
            <a:normAutofit/>
          </a:bodyPr>
          <a:lstStyle/>
          <a:p>
            <a:pPr marL="384048" lvl="2" indent="0">
              <a:buNone/>
            </a:pPr>
            <a:r>
              <a:rPr lang="pt-PT" dirty="0"/>
              <a:t>				</a:t>
            </a:r>
          </a:p>
        </p:txBody>
      </p:sp>
      <p:pic>
        <p:nvPicPr>
          <p:cNvPr id="15362" name="Picture 2" descr="Requisitar Massagem - Initial">
            <a:extLst>
              <a:ext uri="{FF2B5EF4-FFF2-40B4-BE49-F238E27FC236}">
                <a16:creationId xmlns:a16="http://schemas.microsoft.com/office/drawing/2014/main" id="{2D6D175D-34D3-43C5-B2D7-FFD632A3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52" y="594358"/>
            <a:ext cx="7659569" cy="571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92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75AA3-FE09-4F56-857B-E2D6B02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5710845"/>
          </a:xfrm>
        </p:spPr>
        <p:txBody>
          <a:bodyPr/>
          <a:lstStyle/>
          <a:p>
            <a:r>
              <a:rPr lang="pt-PT" sz="3300" dirty="0"/>
              <a:t>Interface</a:t>
            </a:r>
            <a:br>
              <a:rPr lang="pt-PT" sz="3300" dirty="0"/>
            </a:br>
            <a:r>
              <a:rPr lang="pt-PT" sz="2400" dirty="0"/>
              <a:t>Menu de requisição - Final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34329D-89F3-4C36-ACBD-54D8255F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735" y="1497567"/>
            <a:ext cx="6492240" cy="3904425"/>
          </a:xfrm>
        </p:spPr>
        <p:txBody>
          <a:bodyPr>
            <a:normAutofit/>
          </a:bodyPr>
          <a:lstStyle/>
          <a:p>
            <a:pPr marL="384048" lvl="2" indent="0">
              <a:buNone/>
            </a:pPr>
            <a:r>
              <a:rPr lang="pt-PT" dirty="0"/>
              <a:t>				</a:t>
            </a:r>
          </a:p>
        </p:txBody>
      </p:sp>
      <p:pic>
        <p:nvPicPr>
          <p:cNvPr id="15362" name="Picture 2" descr="Requisitar Massagem - Initial">
            <a:extLst>
              <a:ext uri="{FF2B5EF4-FFF2-40B4-BE49-F238E27FC236}">
                <a16:creationId xmlns:a16="http://schemas.microsoft.com/office/drawing/2014/main" id="{2D6D175D-34D3-43C5-B2D7-FFD632A3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52" y="594358"/>
            <a:ext cx="7659569" cy="571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47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90BAFCD-EA0A-47F4-8B00-AAB1E67A9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21D8EC4-8163-48C9-89D6-8555E98AB9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B7C6C2A-33C4-4D5D-8EB1-A8803DCB75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895CA5-D031-4BE7-BFD9-C4D6996C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401998"/>
            <a:ext cx="10058400" cy="822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 err="1"/>
              <a:t>Diagrama</a:t>
            </a:r>
            <a:r>
              <a:rPr lang="en-US" sz="4000" dirty="0"/>
              <a:t> de Classes</a:t>
            </a: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4067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Base de dados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Marcador de Posição de Conteúdo 6">
            <a:extLst>
              <a:ext uri="{FF2B5EF4-FFF2-40B4-BE49-F238E27FC236}">
                <a16:creationId xmlns:a16="http://schemas.microsoft.com/office/drawing/2014/main" id="{728BD2E1-C1C5-44CA-9F4E-7A3128C33E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104387"/>
              </p:ext>
            </p:extLst>
          </p:nvPr>
        </p:nvGraphicFramePr>
        <p:xfrm>
          <a:off x="1097280" y="1737360"/>
          <a:ext cx="5894363" cy="4480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2" name="Picture 8" descr="Resultado de imagem para data base flat symbol">
            <a:extLst>
              <a:ext uri="{FF2B5EF4-FFF2-40B4-BE49-F238E27FC236}">
                <a16:creationId xmlns:a16="http://schemas.microsoft.com/office/drawing/2014/main" id="{FDA9A354-8AE8-4808-8873-DCCED00D9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74" y="2475646"/>
            <a:ext cx="3742006" cy="374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60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8800" b="1" dirty="0"/>
              <a:t>Arquitetura final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D8321CE-169C-4B0F-AE90-274F61E43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47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0C0D9-0115-4B6D-9748-95E51573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747"/>
            <a:ext cx="3200400" cy="2286000"/>
          </a:xfrm>
        </p:spPr>
        <p:txBody>
          <a:bodyPr/>
          <a:lstStyle/>
          <a:p>
            <a:r>
              <a:rPr lang="pt-PT" dirty="0"/>
              <a:t>Conclusões e Trabalho Desenvolvido</a:t>
            </a:r>
          </a:p>
        </p:txBody>
      </p:sp>
      <p:pic>
        <p:nvPicPr>
          <p:cNvPr id="5" name="Marcador de Posição de Conteúdo 4" descr="Uma imagem com gráficos de vetor, texto&#10;&#10;Descrição gerada com confiança alta">
            <a:extLst>
              <a:ext uri="{FF2B5EF4-FFF2-40B4-BE49-F238E27FC236}">
                <a16:creationId xmlns:a16="http://schemas.microsoft.com/office/drawing/2014/main" id="{9333E5E9-2CB7-4487-ADCD-046BA6081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7215" y="-565638"/>
            <a:ext cx="8094785" cy="8094785"/>
          </a:xfrm>
        </p:spPr>
      </p:pic>
    </p:spTree>
    <p:extLst>
      <p:ext uri="{BB962C8B-B14F-4D97-AF65-F5344CB8AC3E}">
        <p14:creationId xmlns:p14="http://schemas.microsoft.com/office/powerpoint/2010/main" val="3278521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E0D8D46-47C2-4362-AE8E-176BF5809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8703" y="4512335"/>
            <a:ext cx="3294752" cy="1564044"/>
          </a:xfrm>
        </p:spPr>
        <p:txBody>
          <a:bodyPr>
            <a:normAutofit/>
          </a:bodyPr>
          <a:lstStyle/>
          <a:p>
            <a:pPr algn="r"/>
            <a:r>
              <a:rPr lang="pt-PT" sz="1400" dirty="0"/>
              <a:t> André Salgueiro </a:t>
            </a:r>
          </a:p>
          <a:p>
            <a:pPr algn="r"/>
            <a:r>
              <a:rPr lang="pt-PT" sz="1400" dirty="0"/>
              <a:t>Hugo Oliveira </a:t>
            </a:r>
          </a:p>
          <a:p>
            <a:pPr algn="r"/>
            <a:r>
              <a:rPr lang="pt-PT" sz="1400" dirty="0"/>
              <a:t> Paula Pereira </a:t>
            </a:r>
          </a:p>
          <a:p>
            <a:pPr algn="r"/>
            <a:r>
              <a:rPr lang="pt-PT" sz="1400" dirty="0"/>
              <a:t>Rui Calheno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A054E8-19FC-4390-8F6A-24140D24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64" y="519916"/>
            <a:ext cx="5809871" cy="3651497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1744D84-DC8B-49A2-96C3-E1F8E97B61C5}"/>
              </a:ext>
            </a:extLst>
          </p:cNvPr>
          <p:cNvSpPr txBox="1">
            <a:spLocks/>
          </p:cNvSpPr>
          <p:nvPr/>
        </p:nvSpPr>
        <p:spPr>
          <a:xfrm>
            <a:off x="1138545" y="4512335"/>
            <a:ext cx="8915399" cy="1564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1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Universidade do Minho</a:t>
            </a:r>
            <a:endParaRPr kumimoji="0" lang="pt-PT" sz="1400" b="0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0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Mestrado Integrado em Engenharia Informática</a:t>
            </a:r>
            <a:endParaRPr kumimoji="0" lang="pt-PT" sz="1400" b="1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1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Laboratórios de informática </a:t>
            </a:r>
            <a:r>
              <a:rPr kumimoji="0" lang="pt-PT" sz="1400" b="1" i="0" u="none" strike="noStrike" kern="1200" cap="all" spc="200" normalizeH="0" baseline="0" noProof="0" dirty="0" err="1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iv</a:t>
            </a:r>
            <a:endParaRPr kumimoji="0" lang="pt-PT" sz="1400" b="0" i="0" u="none" strike="noStrike" kern="1200" cap="all" spc="200" normalizeH="0" baseline="0" noProof="0" dirty="0">
              <a:ln>
                <a:noFill/>
              </a:ln>
              <a:solidFill>
                <a:srgbClr val="344068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pt-PT" sz="1400" b="0" i="0" u="none" strike="noStrike" kern="1200" cap="all" spc="200" normalizeH="0" baseline="0" noProof="0" dirty="0">
                <a:ln>
                  <a:noFill/>
                </a:ln>
                <a:solidFill>
                  <a:srgbClr val="344068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Ano Letivo de 2017/2018</a:t>
            </a:r>
          </a:p>
        </p:txBody>
      </p:sp>
    </p:spTree>
    <p:extLst>
      <p:ext uri="{BB962C8B-B14F-4D97-AF65-F5344CB8AC3E}">
        <p14:creationId xmlns:p14="http://schemas.microsoft.com/office/powerpoint/2010/main" val="354104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b="1" dirty="0"/>
              <a:t>Índice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1845733"/>
            <a:ext cx="3829050" cy="4329435"/>
          </a:xfrm>
        </p:spPr>
        <p:txBody>
          <a:bodyPr>
            <a:normAutofit/>
          </a:bodyPr>
          <a:lstStyle/>
          <a:p>
            <a:pPr lvl="1"/>
            <a:r>
              <a:rPr lang="pt-PT" sz="2400" b="1" dirty="0"/>
              <a:t>Apresentação da aplicação</a:t>
            </a:r>
          </a:p>
          <a:p>
            <a:pPr lvl="1"/>
            <a:r>
              <a:rPr lang="pt-PT" sz="2400" b="1" dirty="0"/>
              <a:t>Requisitos da aplicação</a:t>
            </a:r>
          </a:p>
          <a:p>
            <a:pPr lvl="1"/>
            <a:r>
              <a:rPr lang="pt-PT" sz="2400" b="1" dirty="0"/>
              <a:t>Modelação do Domínio</a:t>
            </a:r>
          </a:p>
          <a:p>
            <a:pPr lvl="1"/>
            <a:r>
              <a:rPr lang="pt-PT" sz="2400" b="1" dirty="0"/>
              <a:t>Use Case</a:t>
            </a:r>
          </a:p>
          <a:p>
            <a:pPr lvl="2"/>
            <a:r>
              <a:rPr lang="pt-PT" sz="1900" b="1" dirty="0"/>
              <a:t>Diagrama geral</a:t>
            </a:r>
          </a:p>
          <a:p>
            <a:pPr lvl="2"/>
            <a:r>
              <a:rPr lang="pt-PT" sz="1900" b="1" dirty="0"/>
              <a:t>Requisitar Serviço</a:t>
            </a:r>
            <a:endParaRPr lang="pt-PT" sz="1800" b="1" dirty="0"/>
          </a:p>
          <a:p>
            <a:pPr lvl="2"/>
            <a:endParaRPr lang="pt-PT" sz="18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894" y="2713162"/>
            <a:ext cx="3155932" cy="3155932"/>
          </a:xfrm>
          <a:prstGeom prst="rect">
            <a:avLst/>
          </a:prstGeom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4926330" y="1845734"/>
            <a:ext cx="3399564" cy="43294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PT" sz="2400" b="1" dirty="0"/>
              <a:t>Diagrama de classes</a:t>
            </a:r>
          </a:p>
          <a:p>
            <a:pPr lvl="1"/>
            <a:r>
              <a:rPr lang="pt-PT" sz="2400" b="1" dirty="0"/>
              <a:t>Base de Dados</a:t>
            </a:r>
          </a:p>
          <a:p>
            <a:pPr lvl="2"/>
            <a:r>
              <a:rPr lang="pt-PT" sz="1800" b="1" dirty="0"/>
              <a:t>Modelo Lógico</a:t>
            </a:r>
          </a:p>
          <a:p>
            <a:pPr lvl="1"/>
            <a:r>
              <a:rPr lang="pt-PT" sz="2400" b="1" dirty="0"/>
              <a:t>Interface</a:t>
            </a:r>
          </a:p>
          <a:p>
            <a:pPr lvl="2"/>
            <a:r>
              <a:rPr lang="pt-PT" sz="1800" b="1" dirty="0"/>
              <a:t>Máquinas de estados</a:t>
            </a:r>
            <a:endParaRPr lang="pt-PT" sz="2400" b="1" dirty="0"/>
          </a:p>
          <a:p>
            <a:pPr lvl="1"/>
            <a:r>
              <a:rPr lang="pt-PT" sz="2400" b="1" dirty="0"/>
              <a:t>Arquitetura Final</a:t>
            </a:r>
          </a:p>
          <a:p>
            <a:pPr lvl="1"/>
            <a:r>
              <a:rPr lang="pt-PT" sz="2400" b="1" dirty="0"/>
              <a:t>Conclusão e Sucesso</a:t>
            </a:r>
          </a:p>
          <a:p>
            <a:pPr lvl="1"/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54686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>
                <a:solidFill>
                  <a:schemeClr val="tx1">
                    <a:lumMod val="85000"/>
                    <a:lumOff val="15000"/>
                  </a:schemeClr>
                </a:solidFill>
              </a:rPr>
              <a:t>Apresentação da aplicação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035CBC3B-ED92-4160-8A48-2C7BC5D4B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994999"/>
            <a:ext cx="6912217" cy="4344319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B9BBBC4-97A3-47D2-BFFE-A68530CDB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8967BEA-EA6A-4FF1-94E2-B010B61A3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938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Requisitos da Aplicação</a:t>
            </a:r>
            <a:endParaRPr lang="pt-P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1" b="89999" l="11899" r="879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3" t="1" r="2541" b="9830"/>
          <a:stretch/>
        </p:blipFill>
        <p:spPr>
          <a:xfrm>
            <a:off x="7262191" y="1694654"/>
            <a:ext cx="5505542" cy="462148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B53E8778-73A3-47DC-970C-EFDFCA3DDEF0}"/>
              </a:ext>
            </a:extLst>
          </p:cNvPr>
          <p:cNvGraphicFramePr/>
          <p:nvPr>
            <p:extLst/>
          </p:nvPr>
        </p:nvGraphicFramePr>
        <p:xfrm>
          <a:off x="1097281" y="2150533"/>
          <a:ext cx="6522720" cy="3986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9104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0BAFCD-EA0A-47F4-8B00-AAB1E67A90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1D8EC4-8163-48C9-89D6-8555E98AB9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7C6C2A-33C4-4D5D-8EB1-A8803DCB75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4D32EF-F67D-495A-8F1E-2E516415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507504"/>
            <a:ext cx="10058400" cy="822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pt-PT" sz="4000" dirty="0"/>
              <a:t>Modelo de Domínio</a:t>
            </a: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endParaRPr lang="en-US" sz="900" dirty="0"/>
          </a:p>
        </p:txBody>
      </p:sp>
      <p:pic>
        <p:nvPicPr>
          <p:cNvPr id="10" name="Picture 2" descr="Modelo de Dominio">
            <a:extLst>
              <a:ext uri="{FF2B5EF4-FFF2-40B4-BE49-F238E27FC236}">
                <a16:creationId xmlns:a16="http://schemas.microsoft.com/office/drawing/2014/main" id="{74EC6093-62B7-4107-AE03-AD0A1D9FF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539" y="106604"/>
            <a:ext cx="9061757" cy="469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50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1E559-1F12-4771-B1F9-F81C253B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74400"/>
          </a:xfrm>
        </p:spPr>
        <p:txBody>
          <a:bodyPr>
            <a:normAutofit/>
          </a:bodyPr>
          <a:lstStyle/>
          <a:p>
            <a:r>
              <a:rPr lang="pt-PT" sz="3300" dirty="0"/>
              <a:t>Use Cases</a:t>
            </a: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endParaRPr lang="pt-PT" b="1" dirty="0"/>
          </a:p>
        </p:txBody>
      </p:sp>
      <p:pic>
        <p:nvPicPr>
          <p:cNvPr id="2050" name="Picture 2" descr="Use Case">
            <a:extLst>
              <a:ext uri="{FF2B5EF4-FFF2-40B4-BE49-F238E27FC236}">
                <a16:creationId xmlns:a16="http://schemas.microsoft.com/office/drawing/2014/main" id="{B5F8E90C-0770-4367-9FAB-449AEA09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97" y="1"/>
            <a:ext cx="729788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31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1E559-1F12-4771-B1F9-F81C253B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74400"/>
          </a:xfrm>
        </p:spPr>
        <p:txBody>
          <a:bodyPr>
            <a:normAutofit/>
          </a:bodyPr>
          <a:lstStyle/>
          <a:p>
            <a:r>
              <a:rPr lang="pt-PT" sz="3300" dirty="0"/>
              <a:t>Use Cases</a:t>
            </a:r>
            <a:br>
              <a:rPr lang="pt-PT" sz="3300" dirty="0"/>
            </a:br>
            <a:r>
              <a:rPr lang="pt-PT" sz="1600" dirty="0"/>
              <a:t>Requisitar Serviço</a:t>
            </a: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br>
              <a:rPr lang="pt-PT" b="1" dirty="0"/>
            </a:br>
            <a:endParaRPr lang="pt-PT" b="1" dirty="0"/>
          </a:p>
        </p:txBody>
      </p:sp>
      <p:pic>
        <p:nvPicPr>
          <p:cNvPr id="2050" name="Picture 2" descr="Use Case">
            <a:extLst>
              <a:ext uri="{FF2B5EF4-FFF2-40B4-BE49-F238E27FC236}">
                <a16:creationId xmlns:a16="http://schemas.microsoft.com/office/drawing/2014/main" id="{B5F8E90C-0770-4367-9FAB-449AEA098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75" b="63055"/>
          <a:stretch/>
        </p:blipFill>
        <p:spPr bwMode="auto">
          <a:xfrm>
            <a:off x="4500198" y="1123951"/>
            <a:ext cx="6468203" cy="433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9D2D394-B0CC-4754-A0B8-39E1135A80E2}"/>
              </a:ext>
            </a:extLst>
          </p:cNvPr>
          <p:cNvSpPr/>
          <p:nvPr/>
        </p:nvSpPr>
        <p:spPr>
          <a:xfrm>
            <a:off x="7600950" y="2990850"/>
            <a:ext cx="2247900" cy="8763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814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D32EF-F67D-495A-8F1E-2E516415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74400"/>
          </a:xfrm>
        </p:spPr>
        <p:txBody>
          <a:bodyPr>
            <a:normAutofit/>
          </a:bodyPr>
          <a:lstStyle/>
          <a:p>
            <a:r>
              <a:rPr lang="pt-PT" sz="3300" dirty="0"/>
              <a:t>Requisitar Serviço</a:t>
            </a:r>
            <a:br>
              <a:rPr lang="pt-PT" sz="3300" dirty="0"/>
            </a:br>
            <a:br>
              <a:rPr lang="pt-PT" sz="3300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725F7A-48F1-4BA3-8DAA-A56EA8AE5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90" y="124458"/>
            <a:ext cx="6353814" cy="69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1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D32EF-F67D-495A-8F1E-2E516415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5774400"/>
          </a:xfrm>
        </p:spPr>
        <p:txBody>
          <a:bodyPr>
            <a:normAutofit/>
          </a:bodyPr>
          <a:lstStyle/>
          <a:p>
            <a:r>
              <a:rPr lang="pt-PT" sz="3300" dirty="0"/>
              <a:t>Requisitar Serviço</a:t>
            </a:r>
            <a:br>
              <a:rPr lang="pt-PT" sz="3300" dirty="0"/>
            </a:br>
            <a:br>
              <a:rPr lang="pt-PT" sz="3300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endParaRPr lang="pt-PT" dirty="0"/>
          </a:p>
        </p:txBody>
      </p:sp>
      <p:pic>
        <p:nvPicPr>
          <p:cNvPr id="4098" name="Picture 2" descr="Requisitar serviço">
            <a:extLst>
              <a:ext uri="{FF2B5EF4-FFF2-40B4-BE49-F238E27FC236}">
                <a16:creationId xmlns:a16="http://schemas.microsoft.com/office/drawing/2014/main" id="{C4A22C88-FCAF-4538-98F9-0D3D381F2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61" y="298581"/>
            <a:ext cx="7400560" cy="62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3102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2333</TotalTime>
  <Words>1788</Words>
  <Application>Microsoft Office PowerPoint</Application>
  <PresentationFormat>Ecrã Panorâmico</PresentationFormat>
  <Paragraphs>138</Paragraphs>
  <Slides>16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Retrospetiva</vt:lpstr>
      <vt:lpstr>1_Retrospetiva</vt:lpstr>
      <vt:lpstr>Apresentação do PowerPoint</vt:lpstr>
      <vt:lpstr>Índice</vt:lpstr>
      <vt:lpstr>Apresentação da aplicação</vt:lpstr>
      <vt:lpstr>Requisitos da Aplicação</vt:lpstr>
      <vt:lpstr>Modelo de Domínio     </vt:lpstr>
      <vt:lpstr>Use Cases      </vt:lpstr>
      <vt:lpstr>Use Cases Requisitar Serviço      </vt:lpstr>
      <vt:lpstr>Requisitar Serviço      </vt:lpstr>
      <vt:lpstr>Requisitar Serviço      </vt:lpstr>
      <vt:lpstr>Interface Menu de requisição - Mockup     </vt:lpstr>
      <vt:lpstr>Interface Menu de requisição - Final     </vt:lpstr>
      <vt:lpstr>Diagrama de Classes     </vt:lpstr>
      <vt:lpstr>Base de dados</vt:lpstr>
      <vt:lpstr>Arquitetura final</vt:lpstr>
      <vt:lpstr>Conclusões e Trabalho Desenvolvido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Laboratórios de Informática IV</dc:title>
  <dc:creator>Júlio Dinis Sá Peixoto</dc:creator>
  <cp:lastModifiedBy>Paula Sofia da Cunha Pereira</cp:lastModifiedBy>
  <cp:revision>104</cp:revision>
  <dcterms:created xsi:type="dcterms:W3CDTF">2017-05-03T11:04:50Z</dcterms:created>
  <dcterms:modified xsi:type="dcterms:W3CDTF">2018-06-10T18:47:46Z</dcterms:modified>
</cp:coreProperties>
</file>