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17"/>
  </p:notesMasterIdLst>
  <p:sldIdLst>
    <p:sldId id="256" r:id="rId2"/>
    <p:sldId id="261" r:id="rId3"/>
    <p:sldId id="273" r:id="rId4"/>
    <p:sldId id="257" r:id="rId5"/>
    <p:sldId id="258" r:id="rId6"/>
    <p:sldId id="259" r:id="rId7"/>
    <p:sldId id="260" r:id="rId8"/>
    <p:sldId id="262" r:id="rId9"/>
    <p:sldId id="263" r:id="rId10"/>
    <p:sldId id="268" r:id="rId11"/>
    <p:sldId id="264" r:id="rId12"/>
    <p:sldId id="265" r:id="rId13"/>
    <p:sldId id="266"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salgueiro" initials="as" lastIdx="1" clrIdx="0">
    <p:extLst>
      <p:ext uri="{19B8F6BF-5375-455C-9EA6-DF929625EA0E}">
        <p15:presenceInfo xmlns:p15="http://schemas.microsoft.com/office/powerpoint/2012/main" userId="e0e6eec76421ba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Destaqu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306" autoAdjust="0"/>
  </p:normalViewPr>
  <p:slideViewPr>
    <p:cSldViewPr snapToGrid="0">
      <p:cViewPr varScale="1">
        <p:scale>
          <a:sx n="56" d="100"/>
          <a:sy n="56"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71106-2E61-47E9-9FDB-F2F56B42659F}" type="doc">
      <dgm:prSet loTypeId="urn:microsoft.com/office/officeart/2008/layout/LinedList" loCatId="list" qsTypeId="urn:microsoft.com/office/officeart/2005/8/quickstyle/simple3" qsCatId="simple" csTypeId="urn:microsoft.com/office/officeart/2005/8/colors/accent2_1" csCatId="accent2" phldr="1"/>
      <dgm:spPr/>
      <dgm:t>
        <a:bodyPr/>
        <a:lstStyle/>
        <a:p>
          <a:endParaRPr lang="en-US"/>
        </a:p>
      </dgm:t>
    </dgm:pt>
    <dgm:pt modelId="{3A565433-E295-4AF0-B6C8-8C1DE8DD84AF}">
      <dgm:prSet/>
      <dgm:spPr/>
      <dgm:t>
        <a:bodyPr/>
        <a:lstStyle/>
        <a:p>
          <a:r>
            <a:rPr lang="pt-PT" dirty="0"/>
            <a:t>A sociedade atual é caracterizada por um ritmo acelerado e agitado.</a:t>
          </a:r>
          <a:endParaRPr lang="en-US" dirty="0"/>
        </a:p>
      </dgm:t>
    </dgm:pt>
    <dgm:pt modelId="{BF5E6533-18B9-4DA8-B0E4-F8FE6DDD2504}" type="parTrans" cxnId="{4F437212-9FAD-466C-9C67-303E274EE79F}">
      <dgm:prSet/>
      <dgm:spPr/>
      <dgm:t>
        <a:bodyPr/>
        <a:lstStyle/>
        <a:p>
          <a:endParaRPr lang="en-US"/>
        </a:p>
      </dgm:t>
    </dgm:pt>
    <dgm:pt modelId="{90A19A53-2BC5-4FEC-A64F-30E91B17E692}" type="sibTrans" cxnId="{4F437212-9FAD-466C-9C67-303E274EE79F}">
      <dgm:prSet/>
      <dgm:spPr/>
      <dgm:t>
        <a:bodyPr/>
        <a:lstStyle/>
        <a:p>
          <a:endParaRPr lang="en-US"/>
        </a:p>
      </dgm:t>
    </dgm:pt>
    <dgm:pt modelId="{C112C313-755D-475A-9D05-622F58744FF0}">
      <dgm:prSet/>
      <dgm:spPr/>
      <dgm:t>
        <a:bodyPr/>
        <a:lstStyle/>
        <a:p>
          <a:r>
            <a:rPr lang="pt-PT" dirty="0"/>
            <a:t>As crianças desenvolvem cada vez mais cedo problemas de saúde que resultam do sedentarismo e da dependência de tecnologias.</a:t>
          </a:r>
          <a:endParaRPr lang="en-US" dirty="0"/>
        </a:p>
      </dgm:t>
    </dgm:pt>
    <dgm:pt modelId="{8FEB669C-B247-48F2-AC10-C01EFB4F1F30}" type="parTrans" cxnId="{4B260D76-2608-46C7-8641-6CAD07AC5DAD}">
      <dgm:prSet/>
      <dgm:spPr/>
      <dgm:t>
        <a:bodyPr/>
        <a:lstStyle/>
        <a:p>
          <a:endParaRPr lang="en-US"/>
        </a:p>
      </dgm:t>
    </dgm:pt>
    <dgm:pt modelId="{5E5768CD-54E5-4028-B3AF-A910DE84972F}" type="sibTrans" cxnId="{4B260D76-2608-46C7-8641-6CAD07AC5DAD}">
      <dgm:prSet/>
      <dgm:spPr/>
      <dgm:t>
        <a:bodyPr/>
        <a:lstStyle/>
        <a:p>
          <a:endParaRPr lang="en-US"/>
        </a:p>
      </dgm:t>
    </dgm:pt>
    <dgm:pt modelId="{BBC5275F-EECA-4119-8BA6-4862E6877609}">
      <dgm:prSet/>
      <dgm:spPr/>
      <dgm:t>
        <a:bodyPr/>
        <a:lstStyle/>
        <a:p>
          <a:r>
            <a:rPr lang="pt-PT" dirty="0"/>
            <a:t>Os adultos debatem-se muitas vezes com dores no corpo e stress causado por todos os problemas que enfrentam no dia-a-dia.</a:t>
          </a:r>
          <a:endParaRPr lang="en-US" dirty="0"/>
        </a:p>
      </dgm:t>
    </dgm:pt>
    <dgm:pt modelId="{04CE9CE6-DCFD-42FD-9F82-1BD7CD98A0D8}" type="parTrans" cxnId="{769BC440-3D82-4DBC-82A0-D90CDF2887F6}">
      <dgm:prSet/>
      <dgm:spPr/>
      <dgm:t>
        <a:bodyPr/>
        <a:lstStyle/>
        <a:p>
          <a:endParaRPr lang="en-US"/>
        </a:p>
      </dgm:t>
    </dgm:pt>
    <dgm:pt modelId="{EE38CF74-08C3-4567-B00A-E2581975ADC8}" type="sibTrans" cxnId="{769BC440-3D82-4DBC-82A0-D90CDF2887F6}">
      <dgm:prSet/>
      <dgm:spPr/>
      <dgm:t>
        <a:bodyPr/>
        <a:lstStyle/>
        <a:p>
          <a:endParaRPr lang="en-US"/>
        </a:p>
      </dgm:t>
    </dgm:pt>
    <dgm:pt modelId="{1D8FAE3E-A67C-483F-9D4E-D0FC45819300}" type="pres">
      <dgm:prSet presAssocID="{6A171106-2E61-47E9-9FDB-F2F56B42659F}" presName="vert0" presStyleCnt="0">
        <dgm:presLayoutVars>
          <dgm:dir/>
          <dgm:animOne val="branch"/>
          <dgm:animLvl val="lvl"/>
        </dgm:presLayoutVars>
      </dgm:prSet>
      <dgm:spPr/>
    </dgm:pt>
    <dgm:pt modelId="{F9F5499A-79E5-44F4-BF54-5F65E7A97595}" type="pres">
      <dgm:prSet presAssocID="{3A565433-E295-4AF0-B6C8-8C1DE8DD84AF}" presName="thickLine" presStyleLbl="alignNode1" presStyleIdx="0" presStyleCnt="3"/>
      <dgm:spPr/>
    </dgm:pt>
    <dgm:pt modelId="{DE0C63F0-34AE-447A-B8FC-12CA700E0E53}" type="pres">
      <dgm:prSet presAssocID="{3A565433-E295-4AF0-B6C8-8C1DE8DD84AF}" presName="horz1" presStyleCnt="0"/>
      <dgm:spPr/>
    </dgm:pt>
    <dgm:pt modelId="{C4AA0642-D193-4D4E-98AE-7F8AC21AED71}" type="pres">
      <dgm:prSet presAssocID="{3A565433-E295-4AF0-B6C8-8C1DE8DD84AF}" presName="tx1" presStyleLbl="revTx" presStyleIdx="0" presStyleCnt="3"/>
      <dgm:spPr/>
    </dgm:pt>
    <dgm:pt modelId="{42E6FE0C-6744-4B4D-86F2-55C569483A96}" type="pres">
      <dgm:prSet presAssocID="{3A565433-E295-4AF0-B6C8-8C1DE8DD84AF}" presName="vert1" presStyleCnt="0"/>
      <dgm:spPr/>
    </dgm:pt>
    <dgm:pt modelId="{C5C8D24F-FCB4-44FE-96A4-CD66646AC7A1}" type="pres">
      <dgm:prSet presAssocID="{C112C313-755D-475A-9D05-622F58744FF0}" presName="thickLine" presStyleLbl="alignNode1" presStyleIdx="1" presStyleCnt="3"/>
      <dgm:spPr/>
    </dgm:pt>
    <dgm:pt modelId="{88801B5F-4366-4823-83D0-697EEE8561F4}" type="pres">
      <dgm:prSet presAssocID="{C112C313-755D-475A-9D05-622F58744FF0}" presName="horz1" presStyleCnt="0"/>
      <dgm:spPr/>
    </dgm:pt>
    <dgm:pt modelId="{62277349-6C46-431E-ACDD-1A0D06DC761D}" type="pres">
      <dgm:prSet presAssocID="{C112C313-755D-475A-9D05-622F58744FF0}" presName="tx1" presStyleLbl="revTx" presStyleIdx="1" presStyleCnt="3"/>
      <dgm:spPr/>
    </dgm:pt>
    <dgm:pt modelId="{C51D1057-C0F7-435B-AFEA-B8DEA71FB3FF}" type="pres">
      <dgm:prSet presAssocID="{C112C313-755D-475A-9D05-622F58744FF0}" presName="vert1" presStyleCnt="0"/>
      <dgm:spPr/>
    </dgm:pt>
    <dgm:pt modelId="{7BCB84FB-7D47-473D-86FD-E40AC42E30F4}" type="pres">
      <dgm:prSet presAssocID="{BBC5275F-EECA-4119-8BA6-4862E6877609}" presName="thickLine" presStyleLbl="alignNode1" presStyleIdx="2" presStyleCnt="3"/>
      <dgm:spPr/>
    </dgm:pt>
    <dgm:pt modelId="{AA015628-A362-4E39-BCC6-228B526061AE}" type="pres">
      <dgm:prSet presAssocID="{BBC5275F-EECA-4119-8BA6-4862E6877609}" presName="horz1" presStyleCnt="0"/>
      <dgm:spPr/>
    </dgm:pt>
    <dgm:pt modelId="{0C65FA84-1947-4703-B371-ADC7B7BACC74}" type="pres">
      <dgm:prSet presAssocID="{BBC5275F-EECA-4119-8BA6-4862E6877609}" presName="tx1" presStyleLbl="revTx" presStyleIdx="2" presStyleCnt="3"/>
      <dgm:spPr/>
    </dgm:pt>
    <dgm:pt modelId="{42F8EACD-FE3A-4CA6-905D-74BE101F3F84}" type="pres">
      <dgm:prSet presAssocID="{BBC5275F-EECA-4119-8BA6-4862E6877609}" presName="vert1" presStyleCnt="0"/>
      <dgm:spPr/>
    </dgm:pt>
  </dgm:ptLst>
  <dgm:cxnLst>
    <dgm:cxn modelId="{4F437212-9FAD-466C-9C67-303E274EE79F}" srcId="{6A171106-2E61-47E9-9FDB-F2F56B42659F}" destId="{3A565433-E295-4AF0-B6C8-8C1DE8DD84AF}" srcOrd="0" destOrd="0" parTransId="{BF5E6533-18B9-4DA8-B0E4-F8FE6DDD2504}" sibTransId="{90A19A53-2BC5-4FEC-A64F-30E91B17E692}"/>
    <dgm:cxn modelId="{E61C1A1E-FFA5-4FE7-B5A8-2467B34ABCAC}" type="presOf" srcId="{C112C313-755D-475A-9D05-622F58744FF0}" destId="{62277349-6C46-431E-ACDD-1A0D06DC761D}" srcOrd="0" destOrd="0" presId="urn:microsoft.com/office/officeart/2008/layout/LinedList"/>
    <dgm:cxn modelId="{769BC440-3D82-4DBC-82A0-D90CDF2887F6}" srcId="{6A171106-2E61-47E9-9FDB-F2F56B42659F}" destId="{BBC5275F-EECA-4119-8BA6-4862E6877609}" srcOrd="2" destOrd="0" parTransId="{04CE9CE6-DCFD-42FD-9F82-1BD7CD98A0D8}" sibTransId="{EE38CF74-08C3-4567-B00A-E2581975ADC8}"/>
    <dgm:cxn modelId="{D690266E-1B01-4527-BB5E-66D5973DFE04}" type="presOf" srcId="{BBC5275F-EECA-4119-8BA6-4862E6877609}" destId="{0C65FA84-1947-4703-B371-ADC7B7BACC74}" srcOrd="0" destOrd="0" presId="urn:microsoft.com/office/officeart/2008/layout/LinedList"/>
    <dgm:cxn modelId="{4B260D76-2608-46C7-8641-6CAD07AC5DAD}" srcId="{6A171106-2E61-47E9-9FDB-F2F56B42659F}" destId="{C112C313-755D-475A-9D05-622F58744FF0}" srcOrd="1" destOrd="0" parTransId="{8FEB669C-B247-48F2-AC10-C01EFB4F1F30}" sibTransId="{5E5768CD-54E5-4028-B3AF-A910DE84972F}"/>
    <dgm:cxn modelId="{FCD431B0-E809-4E01-A5F3-127E1E31FC8F}" type="presOf" srcId="{3A565433-E295-4AF0-B6C8-8C1DE8DD84AF}" destId="{C4AA0642-D193-4D4E-98AE-7F8AC21AED71}" srcOrd="0" destOrd="0" presId="urn:microsoft.com/office/officeart/2008/layout/LinedList"/>
    <dgm:cxn modelId="{12FD09E2-905B-4C7F-842D-DF24B9A2FFBE}" type="presOf" srcId="{6A171106-2E61-47E9-9FDB-F2F56B42659F}" destId="{1D8FAE3E-A67C-483F-9D4E-D0FC45819300}" srcOrd="0" destOrd="0" presId="urn:microsoft.com/office/officeart/2008/layout/LinedList"/>
    <dgm:cxn modelId="{C3AAB954-A9F6-4312-8660-09867BC2527F}" type="presParOf" srcId="{1D8FAE3E-A67C-483F-9D4E-D0FC45819300}" destId="{F9F5499A-79E5-44F4-BF54-5F65E7A97595}" srcOrd="0" destOrd="0" presId="urn:microsoft.com/office/officeart/2008/layout/LinedList"/>
    <dgm:cxn modelId="{7984A700-FBB0-4EFA-AD71-E3F5FF71175E}" type="presParOf" srcId="{1D8FAE3E-A67C-483F-9D4E-D0FC45819300}" destId="{DE0C63F0-34AE-447A-B8FC-12CA700E0E53}" srcOrd="1" destOrd="0" presId="urn:microsoft.com/office/officeart/2008/layout/LinedList"/>
    <dgm:cxn modelId="{DA2FB516-DCA4-4F53-A0FC-AE4C6568A357}" type="presParOf" srcId="{DE0C63F0-34AE-447A-B8FC-12CA700E0E53}" destId="{C4AA0642-D193-4D4E-98AE-7F8AC21AED71}" srcOrd="0" destOrd="0" presId="urn:microsoft.com/office/officeart/2008/layout/LinedList"/>
    <dgm:cxn modelId="{312D8128-79C1-48F5-B95B-D80780872ABE}" type="presParOf" srcId="{DE0C63F0-34AE-447A-B8FC-12CA700E0E53}" destId="{42E6FE0C-6744-4B4D-86F2-55C569483A96}" srcOrd="1" destOrd="0" presId="urn:microsoft.com/office/officeart/2008/layout/LinedList"/>
    <dgm:cxn modelId="{7BF3CB41-743B-4895-8061-3F12D1FD85E5}" type="presParOf" srcId="{1D8FAE3E-A67C-483F-9D4E-D0FC45819300}" destId="{C5C8D24F-FCB4-44FE-96A4-CD66646AC7A1}" srcOrd="2" destOrd="0" presId="urn:microsoft.com/office/officeart/2008/layout/LinedList"/>
    <dgm:cxn modelId="{56DE662F-E3AC-4B9D-8514-771494280AD1}" type="presParOf" srcId="{1D8FAE3E-A67C-483F-9D4E-D0FC45819300}" destId="{88801B5F-4366-4823-83D0-697EEE8561F4}" srcOrd="3" destOrd="0" presId="urn:microsoft.com/office/officeart/2008/layout/LinedList"/>
    <dgm:cxn modelId="{210CE498-4F59-481F-A068-5FEE765D18F1}" type="presParOf" srcId="{88801B5F-4366-4823-83D0-697EEE8561F4}" destId="{62277349-6C46-431E-ACDD-1A0D06DC761D}" srcOrd="0" destOrd="0" presId="urn:microsoft.com/office/officeart/2008/layout/LinedList"/>
    <dgm:cxn modelId="{E6843CDE-90F2-4903-A797-7371EC9DC5E4}" type="presParOf" srcId="{88801B5F-4366-4823-83D0-697EEE8561F4}" destId="{C51D1057-C0F7-435B-AFEA-B8DEA71FB3FF}" srcOrd="1" destOrd="0" presId="urn:microsoft.com/office/officeart/2008/layout/LinedList"/>
    <dgm:cxn modelId="{2D6B5AE3-EDA2-4E4D-A4AD-3FDC7F469EDA}" type="presParOf" srcId="{1D8FAE3E-A67C-483F-9D4E-D0FC45819300}" destId="{7BCB84FB-7D47-473D-86FD-E40AC42E30F4}" srcOrd="4" destOrd="0" presId="urn:microsoft.com/office/officeart/2008/layout/LinedList"/>
    <dgm:cxn modelId="{3EC8959F-E9F5-4E15-928A-306EFCA19C7E}" type="presParOf" srcId="{1D8FAE3E-A67C-483F-9D4E-D0FC45819300}" destId="{AA015628-A362-4E39-BCC6-228B526061AE}" srcOrd="5" destOrd="0" presId="urn:microsoft.com/office/officeart/2008/layout/LinedList"/>
    <dgm:cxn modelId="{1C072687-A3A6-4EBE-892E-F4D0C2A0481F}" type="presParOf" srcId="{AA015628-A362-4E39-BCC6-228B526061AE}" destId="{0C65FA84-1947-4703-B371-ADC7B7BACC74}" srcOrd="0" destOrd="0" presId="urn:microsoft.com/office/officeart/2008/layout/LinedList"/>
    <dgm:cxn modelId="{9A1BAFFD-9491-44A0-87F2-E4E3552BC3D1}" type="presParOf" srcId="{AA015628-A362-4E39-BCC6-228B526061AE}" destId="{42F8EACD-FE3A-4CA6-905D-74BE101F3F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946BA-B1FD-4F2C-92CC-5B024FBF59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0461C4F4-0693-491E-867F-4920EBD4742A}">
      <dgm:prSet phldrT="[Texto]"/>
      <dgm:spPr/>
      <dgm:t>
        <a:bodyPr/>
        <a:lstStyle/>
        <a:p>
          <a:r>
            <a:rPr lang="pt-PT" dirty="0">
              <a:solidFill>
                <a:schemeClr val="accent2">
                  <a:lumMod val="75000"/>
                </a:schemeClr>
              </a:solidFill>
            </a:rPr>
            <a:t>Funcionamento</a:t>
          </a:r>
        </a:p>
      </dgm:t>
    </dgm:pt>
    <dgm:pt modelId="{F2BF7200-0B66-4CD5-ABFB-1D7D57DDCE85}" type="parTrans" cxnId="{2EF8B2EE-B848-420A-86B8-197C3AF5A788}">
      <dgm:prSet/>
      <dgm:spPr/>
      <dgm:t>
        <a:bodyPr/>
        <a:lstStyle/>
        <a:p>
          <a:endParaRPr lang="pt-PT"/>
        </a:p>
      </dgm:t>
    </dgm:pt>
    <dgm:pt modelId="{77C2BEBD-6F17-4D20-BD3B-5A17A14A98C3}" type="sibTrans" cxnId="{2EF8B2EE-B848-420A-86B8-197C3AF5A788}">
      <dgm:prSet/>
      <dgm:spPr/>
      <dgm:t>
        <a:bodyPr/>
        <a:lstStyle/>
        <a:p>
          <a:endParaRPr lang="pt-PT"/>
        </a:p>
      </dgm:t>
    </dgm:pt>
    <dgm:pt modelId="{269CCB5D-48F9-45E9-92EB-483FF5F04045}">
      <dgm:prSet phldrT="[Texto]" custT="1"/>
      <dgm:spPr/>
      <dgm:t>
        <a:bodyPr/>
        <a:lstStyle/>
        <a:p>
          <a:pPr algn="just"/>
          <a:r>
            <a:rPr lang="pt-PT" sz="1800" dirty="0"/>
            <a:t>Para requisição do serviço, o cliente deverá preencher um formulário com todas as informações necessárias: terapêutica, local e data. Este é confirmado a partir de um Email ou um SMS.</a:t>
          </a:r>
        </a:p>
      </dgm:t>
    </dgm:pt>
    <dgm:pt modelId="{1E308F4D-8D83-473D-ABBF-5FFF086AECD4}" type="parTrans" cxnId="{D027F7FB-AB68-464B-9C39-B1BE6802B37A}">
      <dgm:prSet/>
      <dgm:spPr/>
      <dgm:t>
        <a:bodyPr/>
        <a:lstStyle/>
        <a:p>
          <a:endParaRPr lang="pt-PT"/>
        </a:p>
      </dgm:t>
    </dgm:pt>
    <dgm:pt modelId="{0FD9D564-0BDA-454E-ABFA-CC20EB321FD2}" type="sibTrans" cxnId="{D027F7FB-AB68-464B-9C39-B1BE6802B37A}">
      <dgm:prSet/>
      <dgm:spPr/>
      <dgm:t>
        <a:bodyPr/>
        <a:lstStyle/>
        <a:p>
          <a:endParaRPr lang="pt-PT"/>
        </a:p>
      </dgm:t>
    </dgm:pt>
    <dgm:pt modelId="{00EC10E7-62A2-4CE5-959F-964468135F65}">
      <dgm:prSet custT="1"/>
      <dgm:spPr/>
      <dgm:t>
        <a:bodyPr/>
        <a:lstStyle/>
        <a:p>
          <a:pPr algn="just"/>
          <a:r>
            <a:rPr lang="pt-PT" sz="1800" dirty="0"/>
            <a:t>Para facilitar o acompanhamento dos funcionários, esta plataforma deverá possuir uma zona restrita a estes, e cujo objetivo é a gestão dos serviços.</a:t>
          </a:r>
        </a:p>
      </dgm:t>
    </dgm:pt>
    <dgm:pt modelId="{2AFD2021-417E-4EF4-87AB-98B2EF5D02BE}" type="parTrans" cxnId="{F2A327B3-9409-41E8-999C-5759355048D0}">
      <dgm:prSet/>
      <dgm:spPr/>
      <dgm:t>
        <a:bodyPr/>
        <a:lstStyle/>
        <a:p>
          <a:endParaRPr lang="pt-PT"/>
        </a:p>
      </dgm:t>
    </dgm:pt>
    <dgm:pt modelId="{69C248CD-D64F-4CF2-B158-2457237670A0}" type="sibTrans" cxnId="{F2A327B3-9409-41E8-999C-5759355048D0}">
      <dgm:prSet/>
      <dgm:spPr/>
      <dgm:t>
        <a:bodyPr/>
        <a:lstStyle/>
        <a:p>
          <a:endParaRPr lang="pt-PT"/>
        </a:p>
      </dgm:t>
    </dgm:pt>
    <dgm:pt modelId="{CF010D83-9F6B-414E-85B7-6941FEDF57F0}" type="pres">
      <dgm:prSet presAssocID="{896946BA-B1FD-4F2C-92CC-5B024FBF591C}" presName="vert0" presStyleCnt="0">
        <dgm:presLayoutVars>
          <dgm:dir/>
          <dgm:animOne val="branch"/>
          <dgm:animLvl val="lvl"/>
        </dgm:presLayoutVars>
      </dgm:prSet>
      <dgm:spPr/>
    </dgm:pt>
    <dgm:pt modelId="{65735FEA-B5DC-4605-A2AF-F3FAC5069006}" type="pres">
      <dgm:prSet presAssocID="{0461C4F4-0693-491E-867F-4920EBD4742A}" presName="thickLine" presStyleLbl="alignNode1" presStyleIdx="0" presStyleCnt="1"/>
      <dgm:spPr/>
    </dgm:pt>
    <dgm:pt modelId="{68090E7A-DDB2-49E6-A785-389F13182E9F}" type="pres">
      <dgm:prSet presAssocID="{0461C4F4-0693-491E-867F-4920EBD4742A}" presName="horz1" presStyleCnt="0"/>
      <dgm:spPr/>
    </dgm:pt>
    <dgm:pt modelId="{60EB8535-28FB-4CA1-8E9F-E877C324CF9F}" type="pres">
      <dgm:prSet presAssocID="{0461C4F4-0693-491E-867F-4920EBD4742A}" presName="tx1" presStyleLbl="revTx" presStyleIdx="0" presStyleCnt="3" custScaleX="148520"/>
      <dgm:spPr/>
    </dgm:pt>
    <dgm:pt modelId="{6D3A7670-F2C2-4ED6-8B62-E9DE4D629F03}" type="pres">
      <dgm:prSet presAssocID="{0461C4F4-0693-491E-867F-4920EBD4742A}" presName="vert1" presStyleCnt="0"/>
      <dgm:spPr/>
    </dgm:pt>
    <dgm:pt modelId="{D45347EC-588D-4970-A82C-FAAA81ECD352}" type="pres">
      <dgm:prSet presAssocID="{269CCB5D-48F9-45E9-92EB-483FF5F04045}" presName="vertSpace2a" presStyleCnt="0"/>
      <dgm:spPr/>
    </dgm:pt>
    <dgm:pt modelId="{D2F23BF6-D109-4C27-B3D7-2E5580BBB831}" type="pres">
      <dgm:prSet presAssocID="{269CCB5D-48F9-45E9-92EB-483FF5F04045}" presName="horz2" presStyleCnt="0"/>
      <dgm:spPr/>
    </dgm:pt>
    <dgm:pt modelId="{F3F0389A-EEF9-4631-82E4-8E14201256D5}" type="pres">
      <dgm:prSet presAssocID="{269CCB5D-48F9-45E9-92EB-483FF5F04045}" presName="horzSpace2" presStyleCnt="0"/>
      <dgm:spPr/>
    </dgm:pt>
    <dgm:pt modelId="{9B9C5CE9-A737-42D6-AD71-55BC7C1FB9D7}" type="pres">
      <dgm:prSet presAssocID="{269CCB5D-48F9-45E9-92EB-483FF5F04045}" presName="tx2" presStyleLbl="revTx" presStyleIdx="1" presStyleCnt="3"/>
      <dgm:spPr/>
    </dgm:pt>
    <dgm:pt modelId="{7A04911C-B80A-4059-B7BE-288159313EC1}" type="pres">
      <dgm:prSet presAssocID="{269CCB5D-48F9-45E9-92EB-483FF5F04045}" presName="vert2" presStyleCnt="0"/>
      <dgm:spPr/>
    </dgm:pt>
    <dgm:pt modelId="{E0F7F51D-90F0-44AA-99A7-5B8B2447EC79}" type="pres">
      <dgm:prSet presAssocID="{269CCB5D-48F9-45E9-92EB-483FF5F04045}" presName="thinLine2b" presStyleLbl="callout" presStyleIdx="0" presStyleCnt="2"/>
      <dgm:spPr/>
    </dgm:pt>
    <dgm:pt modelId="{7913B565-F359-4B4E-BD3C-6811F56D9B15}" type="pres">
      <dgm:prSet presAssocID="{269CCB5D-48F9-45E9-92EB-483FF5F04045}" presName="vertSpace2b" presStyleCnt="0"/>
      <dgm:spPr/>
    </dgm:pt>
    <dgm:pt modelId="{1DB116E7-7AE1-4B54-85A7-D9B1F8198DCE}" type="pres">
      <dgm:prSet presAssocID="{00EC10E7-62A2-4CE5-959F-964468135F65}" presName="horz2" presStyleCnt="0"/>
      <dgm:spPr/>
    </dgm:pt>
    <dgm:pt modelId="{7559535D-288F-4228-BF5D-F68F56E468BC}" type="pres">
      <dgm:prSet presAssocID="{00EC10E7-62A2-4CE5-959F-964468135F65}" presName="horzSpace2" presStyleCnt="0"/>
      <dgm:spPr/>
    </dgm:pt>
    <dgm:pt modelId="{8B3C77F5-05B2-418C-AC6B-2EF0809EC845}" type="pres">
      <dgm:prSet presAssocID="{00EC10E7-62A2-4CE5-959F-964468135F65}" presName="tx2" presStyleLbl="revTx" presStyleIdx="2" presStyleCnt="3"/>
      <dgm:spPr/>
    </dgm:pt>
    <dgm:pt modelId="{2A4718DC-E613-4D05-8928-D2D8D5DE863D}" type="pres">
      <dgm:prSet presAssocID="{00EC10E7-62A2-4CE5-959F-964468135F65}" presName="vert2" presStyleCnt="0"/>
      <dgm:spPr/>
    </dgm:pt>
    <dgm:pt modelId="{321CB34B-7F12-47BE-ADEA-38D180AD3111}" type="pres">
      <dgm:prSet presAssocID="{00EC10E7-62A2-4CE5-959F-964468135F65}" presName="thinLine2b" presStyleLbl="callout" presStyleIdx="1" presStyleCnt="2"/>
      <dgm:spPr/>
    </dgm:pt>
    <dgm:pt modelId="{D9CD5CD6-CA14-4B7C-BB5D-F09A8374A76A}" type="pres">
      <dgm:prSet presAssocID="{00EC10E7-62A2-4CE5-959F-964468135F65}" presName="vertSpace2b" presStyleCnt="0"/>
      <dgm:spPr/>
    </dgm:pt>
  </dgm:ptLst>
  <dgm:cxnLst>
    <dgm:cxn modelId="{2FB61F6D-9DB7-48C7-8FBF-6A035B8ED441}" type="presOf" srcId="{0461C4F4-0693-491E-867F-4920EBD4742A}" destId="{60EB8535-28FB-4CA1-8E9F-E877C324CF9F}" srcOrd="0" destOrd="0" presId="urn:microsoft.com/office/officeart/2008/layout/LinedList"/>
    <dgm:cxn modelId="{F2A327B3-9409-41E8-999C-5759355048D0}" srcId="{0461C4F4-0693-491E-867F-4920EBD4742A}" destId="{00EC10E7-62A2-4CE5-959F-964468135F65}" srcOrd="1" destOrd="0" parTransId="{2AFD2021-417E-4EF4-87AB-98B2EF5D02BE}" sibTransId="{69C248CD-D64F-4CF2-B158-2457237670A0}"/>
    <dgm:cxn modelId="{C4B378E1-2B45-4F63-B4A3-1B6978760AE7}" type="presOf" srcId="{00EC10E7-62A2-4CE5-959F-964468135F65}" destId="{8B3C77F5-05B2-418C-AC6B-2EF0809EC845}" srcOrd="0" destOrd="0" presId="urn:microsoft.com/office/officeart/2008/layout/LinedList"/>
    <dgm:cxn modelId="{E12A61ED-C0CE-4137-A23F-6156EA2BA1E3}" type="presOf" srcId="{269CCB5D-48F9-45E9-92EB-483FF5F04045}" destId="{9B9C5CE9-A737-42D6-AD71-55BC7C1FB9D7}" srcOrd="0" destOrd="0" presId="urn:microsoft.com/office/officeart/2008/layout/LinedList"/>
    <dgm:cxn modelId="{2EF8B2EE-B848-420A-86B8-197C3AF5A788}" srcId="{896946BA-B1FD-4F2C-92CC-5B024FBF591C}" destId="{0461C4F4-0693-491E-867F-4920EBD4742A}" srcOrd="0" destOrd="0" parTransId="{F2BF7200-0B66-4CD5-ABFB-1D7D57DDCE85}" sibTransId="{77C2BEBD-6F17-4D20-BD3B-5A17A14A98C3}"/>
    <dgm:cxn modelId="{C4A29AFB-A16E-4FC9-B9C7-C7A4E1D4F7DE}" type="presOf" srcId="{896946BA-B1FD-4F2C-92CC-5B024FBF591C}" destId="{CF010D83-9F6B-414E-85B7-6941FEDF57F0}" srcOrd="0" destOrd="0" presId="urn:microsoft.com/office/officeart/2008/layout/LinedList"/>
    <dgm:cxn modelId="{D027F7FB-AB68-464B-9C39-B1BE6802B37A}" srcId="{0461C4F4-0693-491E-867F-4920EBD4742A}" destId="{269CCB5D-48F9-45E9-92EB-483FF5F04045}" srcOrd="0" destOrd="0" parTransId="{1E308F4D-8D83-473D-ABBF-5FFF086AECD4}" sibTransId="{0FD9D564-0BDA-454E-ABFA-CC20EB321FD2}"/>
    <dgm:cxn modelId="{BE0F31E0-5291-4E9A-966E-C60AB443B296}" type="presParOf" srcId="{CF010D83-9F6B-414E-85B7-6941FEDF57F0}" destId="{65735FEA-B5DC-4605-A2AF-F3FAC5069006}" srcOrd="0" destOrd="0" presId="urn:microsoft.com/office/officeart/2008/layout/LinedList"/>
    <dgm:cxn modelId="{70DD7D50-346D-45F4-8F4D-5977F92FCE4E}" type="presParOf" srcId="{CF010D83-9F6B-414E-85B7-6941FEDF57F0}" destId="{68090E7A-DDB2-49E6-A785-389F13182E9F}" srcOrd="1" destOrd="0" presId="urn:microsoft.com/office/officeart/2008/layout/LinedList"/>
    <dgm:cxn modelId="{2629B5E0-01D6-46D6-B63A-6683C98A2F9D}" type="presParOf" srcId="{68090E7A-DDB2-49E6-A785-389F13182E9F}" destId="{60EB8535-28FB-4CA1-8E9F-E877C324CF9F}" srcOrd="0" destOrd="0" presId="urn:microsoft.com/office/officeart/2008/layout/LinedList"/>
    <dgm:cxn modelId="{98EEA59A-F304-4CA3-B227-E833EF024E80}" type="presParOf" srcId="{68090E7A-DDB2-49E6-A785-389F13182E9F}" destId="{6D3A7670-F2C2-4ED6-8B62-E9DE4D629F03}" srcOrd="1" destOrd="0" presId="urn:microsoft.com/office/officeart/2008/layout/LinedList"/>
    <dgm:cxn modelId="{BE1FA475-D42E-4F5B-83A2-6FB0F41CB222}" type="presParOf" srcId="{6D3A7670-F2C2-4ED6-8B62-E9DE4D629F03}" destId="{D45347EC-588D-4970-A82C-FAAA81ECD352}" srcOrd="0" destOrd="0" presId="urn:microsoft.com/office/officeart/2008/layout/LinedList"/>
    <dgm:cxn modelId="{0D43A817-8299-406B-9982-419B86B296DC}" type="presParOf" srcId="{6D3A7670-F2C2-4ED6-8B62-E9DE4D629F03}" destId="{D2F23BF6-D109-4C27-B3D7-2E5580BBB831}" srcOrd="1" destOrd="0" presId="urn:microsoft.com/office/officeart/2008/layout/LinedList"/>
    <dgm:cxn modelId="{916927B2-0F59-47FA-B051-BECD40DD7AD1}" type="presParOf" srcId="{D2F23BF6-D109-4C27-B3D7-2E5580BBB831}" destId="{F3F0389A-EEF9-4631-82E4-8E14201256D5}" srcOrd="0" destOrd="0" presId="urn:microsoft.com/office/officeart/2008/layout/LinedList"/>
    <dgm:cxn modelId="{93C8A065-D13F-43F2-9536-948F8757B7C6}" type="presParOf" srcId="{D2F23BF6-D109-4C27-B3D7-2E5580BBB831}" destId="{9B9C5CE9-A737-42D6-AD71-55BC7C1FB9D7}" srcOrd="1" destOrd="0" presId="urn:microsoft.com/office/officeart/2008/layout/LinedList"/>
    <dgm:cxn modelId="{F984628B-1EFA-48F1-B779-18C4CC4E0013}" type="presParOf" srcId="{D2F23BF6-D109-4C27-B3D7-2E5580BBB831}" destId="{7A04911C-B80A-4059-B7BE-288159313EC1}" srcOrd="2" destOrd="0" presId="urn:microsoft.com/office/officeart/2008/layout/LinedList"/>
    <dgm:cxn modelId="{DFB5DB48-32BE-4C06-AD3B-1127A756C014}" type="presParOf" srcId="{6D3A7670-F2C2-4ED6-8B62-E9DE4D629F03}" destId="{E0F7F51D-90F0-44AA-99A7-5B8B2447EC79}" srcOrd="2" destOrd="0" presId="urn:microsoft.com/office/officeart/2008/layout/LinedList"/>
    <dgm:cxn modelId="{230399E2-6CC0-4C18-9364-CE0E03052EA3}" type="presParOf" srcId="{6D3A7670-F2C2-4ED6-8B62-E9DE4D629F03}" destId="{7913B565-F359-4B4E-BD3C-6811F56D9B15}" srcOrd="3" destOrd="0" presId="urn:microsoft.com/office/officeart/2008/layout/LinedList"/>
    <dgm:cxn modelId="{1C040EDD-C8BF-41BB-89CE-5E4A019C5CB9}" type="presParOf" srcId="{6D3A7670-F2C2-4ED6-8B62-E9DE4D629F03}" destId="{1DB116E7-7AE1-4B54-85A7-D9B1F8198DCE}" srcOrd="4" destOrd="0" presId="urn:microsoft.com/office/officeart/2008/layout/LinedList"/>
    <dgm:cxn modelId="{7E5F5E83-DF85-4531-8DBA-B7C501077937}" type="presParOf" srcId="{1DB116E7-7AE1-4B54-85A7-D9B1F8198DCE}" destId="{7559535D-288F-4228-BF5D-F68F56E468BC}" srcOrd="0" destOrd="0" presId="urn:microsoft.com/office/officeart/2008/layout/LinedList"/>
    <dgm:cxn modelId="{5428973C-1520-4313-A393-D7F20F4C13C1}" type="presParOf" srcId="{1DB116E7-7AE1-4B54-85A7-D9B1F8198DCE}" destId="{8B3C77F5-05B2-418C-AC6B-2EF0809EC845}" srcOrd="1" destOrd="0" presId="urn:microsoft.com/office/officeart/2008/layout/LinedList"/>
    <dgm:cxn modelId="{BB131AE1-D5B5-4BA7-9DBA-1A25656FF90C}" type="presParOf" srcId="{1DB116E7-7AE1-4B54-85A7-D9B1F8198DCE}" destId="{2A4718DC-E613-4D05-8928-D2D8D5DE863D}" srcOrd="2" destOrd="0" presId="urn:microsoft.com/office/officeart/2008/layout/LinedList"/>
    <dgm:cxn modelId="{C84C4285-E9CF-4D91-935C-41F2810339CD}" type="presParOf" srcId="{6D3A7670-F2C2-4ED6-8B62-E9DE4D629F03}" destId="{321CB34B-7F12-47BE-ADEA-38D180AD3111}" srcOrd="5" destOrd="0" presId="urn:microsoft.com/office/officeart/2008/layout/LinedList"/>
    <dgm:cxn modelId="{623D3E28-45AD-46F6-AFF6-8535C742B7EC}" type="presParOf" srcId="{6D3A7670-F2C2-4ED6-8B62-E9DE4D629F03}" destId="{D9CD5CD6-CA14-4B7C-BB5D-F09A8374A76A}"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5B41DC-00F8-4451-9987-E25A64EB6D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C2C6C29F-DEF8-4DB3-909B-3F6FBF850D55}">
      <dgm:prSet phldrT="[Texto]"/>
      <dgm:spPr/>
      <dgm:t>
        <a:bodyPr/>
        <a:lstStyle/>
        <a:p>
          <a:pPr>
            <a:buFont typeface="Courier New" panose="02070309020205020404" pitchFamily="49" charset="0"/>
            <a:buChar char="o"/>
          </a:pPr>
          <a:r>
            <a:rPr lang="pt-PT" dirty="0"/>
            <a:t>Internet como meio de difusão dos serviços oferecidos</a:t>
          </a:r>
        </a:p>
      </dgm:t>
    </dgm:pt>
    <dgm:pt modelId="{49B03BD8-4F11-4D40-863D-1CC10BB94982}" type="parTrans" cxnId="{C0046589-B7BC-4B18-9B00-8CAFF7F37093}">
      <dgm:prSet/>
      <dgm:spPr/>
      <dgm:t>
        <a:bodyPr/>
        <a:lstStyle/>
        <a:p>
          <a:endParaRPr lang="pt-PT"/>
        </a:p>
      </dgm:t>
    </dgm:pt>
    <dgm:pt modelId="{19B9143D-314B-4775-AC93-AD61AA82126F}" type="sibTrans" cxnId="{C0046589-B7BC-4B18-9B00-8CAFF7F37093}">
      <dgm:prSet/>
      <dgm:spPr/>
      <dgm:t>
        <a:bodyPr/>
        <a:lstStyle/>
        <a:p>
          <a:endParaRPr lang="pt-PT"/>
        </a:p>
      </dgm:t>
    </dgm:pt>
    <dgm:pt modelId="{677D2D34-A059-4837-80A9-44D410505561}">
      <dgm:prSet/>
      <dgm:spPr/>
      <dgm:t>
        <a:bodyPr/>
        <a:lstStyle/>
        <a:p>
          <a:r>
            <a:rPr lang="pt-PT" dirty="0"/>
            <a:t>Grande alcance</a:t>
          </a:r>
        </a:p>
      </dgm:t>
    </dgm:pt>
    <dgm:pt modelId="{366CA75F-C9C9-4EF3-850D-CBD62A681743}" type="parTrans" cxnId="{E53CADDB-EBBB-482A-A84D-9B1D0B423DC7}">
      <dgm:prSet/>
      <dgm:spPr/>
      <dgm:t>
        <a:bodyPr/>
        <a:lstStyle/>
        <a:p>
          <a:endParaRPr lang="pt-PT"/>
        </a:p>
      </dgm:t>
    </dgm:pt>
    <dgm:pt modelId="{9EF89B1C-81F7-49F6-B202-6235B427F637}" type="sibTrans" cxnId="{E53CADDB-EBBB-482A-A84D-9B1D0B423DC7}">
      <dgm:prSet/>
      <dgm:spPr/>
      <dgm:t>
        <a:bodyPr/>
        <a:lstStyle/>
        <a:p>
          <a:endParaRPr lang="pt-PT"/>
        </a:p>
      </dgm:t>
    </dgm:pt>
    <dgm:pt modelId="{38B46C5D-C6DB-445A-89FF-E186C9CAAC71}">
      <dgm:prSet/>
      <dgm:spPr/>
      <dgm:t>
        <a:bodyPr/>
        <a:lstStyle/>
        <a:p>
          <a:r>
            <a:rPr lang="pt-PT" dirty="0"/>
            <a:t>Serviço inovador num mercado competitivo</a:t>
          </a:r>
        </a:p>
      </dgm:t>
    </dgm:pt>
    <dgm:pt modelId="{CAB8D5A3-C870-411F-A7C9-9CFA1D0C2933}" type="parTrans" cxnId="{213745E4-43DD-4E0C-BAE5-52285723895A}">
      <dgm:prSet/>
      <dgm:spPr/>
      <dgm:t>
        <a:bodyPr/>
        <a:lstStyle/>
        <a:p>
          <a:endParaRPr lang="pt-PT"/>
        </a:p>
      </dgm:t>
    </dgm:pt>
    <dgm:pt modelId="{8532CDDC-DD5D-452D-95B3-9E14DA2F07F4}" type="sibTrans" cxnId="{213745E4-43DD-4E0C-BAE5-52285723895A}">
      <dgm:prSet/>
      <dgm:spPr/>
      <dgm:t>
        <a:bodyPr/>
        <a:lstStyle/>
        <a:p>
          <a:endParaRPr lang="pt-PT"/>
        </a:p>
      </dgm:t>
    </dgm:pt>
    <dgm:pt modelId="{47D0C68D-811A-45F3-B401-84D523B508AB}" type="pres">
      <dgm:prSet presAssocID="{215B41DC-00F8-4451-9987-E25A64EB6DB2}" presName="vert0" presStyleCnt="0">
        <dgm:presLayoutVars>
          <dgm:dir/>
          <dgm:animOne val="branch"/>
          <dgm:animLvl val="lvl"/>
        </dgm:presLayoutVars>
      </dgm:prSet>
      <dgm:spPr/>
    </dgm:pt>
    <dgm:pt modelId="{2297DB4B-78D0-432B-AB4A-7BD8782CD856}" type="pres">
      <dgm:prSet presAssocID="{C2C6C29F-DEF8-4DB3-909B-3F6FBF850D55}" presName="thickLine" presStyleLbl="alignNode1" presStyleIdx="0" presStyleCnt="3"/>
      <dgm:spPr/>
    </dgm:pt>
    <dgm:pt modelId="{E0455D18-04FC-4ADF-9FC1-B071FC8ACCE8}" type="pres">
      <dgm:prSet presAssocID="{C2C6C29F-DEF8-4DB3-909B-3F6FBF850D55}" presName="horz1" presStyleCnt="0"/>
      <dgm:spPr/>
    </dgm:pt>
    <dgm:pt modelId="{8D23FB9B-C69D-4BCA-AC2E-ED0B6E4FA9EF}" type="pres">
      <dgm:prSet presAssocID="{C2C6C29F-DEF8-4DB3-909B-3F6FBF850D55}" presName="tx1" presStyleLbl="revTx" presStyleIdx="0" presStyleCnt="3"/>
      <dgm:spPr/>
    </dgm:pt>
    <dgm:pt modelId="{2FD12424-F6B2-4899-A9B6-EDA1C525AC6C}" type="pres">
      <dgm:prSet presAssocID="{C2C6C29F-DEF8-4DB3-909B-3F6FBF850D55}" presName="vert1" presStyleCnt="0"/>
      <dgm:spPr/>
    </dgm:pt>
    <dgm:pt modelId="{0030D697-7D78-4ECC-BB89-37AD990B2316}" type="pres">
      <dgm:prSet presAssocID="{677D2D34-A059-4837-80A9-44D410505561}" presName="thickLine" presStyleLbl="alignNode1" presStyleIdx="1" presStyleCnt="3"/>
      <dgm:spPr/>
    </dgm:pt>
    <dgm:pt modelId="{7003CC65-DE64-4134-9BC3-BD2D99339C5D}" type="pres">
      <dgm:prSet presAssocID="{677D2D34-A059-4837-80A9-44D410505561}" presName="horz1" presStyleCnt="0"/>
      <dgm:spPr/>
    </dgm:pt>
    <dgm:pt modelId="{315384E7-00BE-4D14-8288-6081A6AD1E59}" type="pres">
      <dgm:prSet presAssocID="{677D2D34-A059-4837-80A9-44D410505561}" presName="tx1" presStyleLbl="revTx" presStyleIdx="1" presStyleCnt="3"/>
      <dgm:spPr/>
    </dgm:pt>
    <dgm:pt modelId="{C5380860-D0F6-4A52-B06F-47EDDBDB5B7B}" type="pres">
      <dgm:prSet presAssocID="{677D2D34-A059-4837-80A9-44D410505561}" presName="vert1" presStyleCnt="0"/>
      <dgm:spPr/>
    </dgm:pt>
    <dgm:pt modelId="{087F62A9-FC52-4068-8F8A-30CB59E2389A}" type="pres">
      <dgm:prSet presAssocID="{38B46C5D-C6DB-445A-89FF-E186C9CAAC71}" presName="thickLine" presStyleLbl="alignNode1" presStyleIdx="2" presStyleCnt="3"/>
      <dgm:spPr/>
    </dgm:pt>
    <dgm:pt modelId="{53CA5621-731A-4423-9714-A3874B1D5ECA}" type="pres">
      <dgm:prSet presAssocID="{38B46C5D-C6DB-445A-89FF-E186C9CAAC71}" presName="horz1" presStyleCnt="0"/>
      <dgm:spPr/>
    </dgm:pt>
    <dgm:pt modelId="{1560C650-07BE-4C97-8AFB-8790DEEDFD4B}" type="pres">
      <dgm:prSet presAssocID="{38B46C5D-C6DB-445A-89FF-E186C9CAAC71}" presName="tx1" presStyleLbl="revTx" presStyleIdx="2" presStyleCnt="3"/>
      <dgm:spPr/>
    </dgm:pt>
    <dgm:pt modelId="{06E07BE4-510D-4B52-9DC4-E6859328209D}" type="pres">
      <dgm:prSet presAssocID="{38B46C5D-C6DB-445A-89FF-E186C9CAAC71}" presName="vert1" presStyleCnt="0"/>
      <dgm:spPr/>
    </dgm:pt>
  </dgm:ptLst>
  <dgm:cxnLst>
    <dgm:cxn modelId="{F85B501F-723E-4F17-AE22-8279701108E0}" type="presOf" srcId="{C2C6C29F-DEF8-4DB3-909B-3F6FBF850D55}" destId="{8D23FB9B-C69D-4BCA-AC2E-ED0B6E4FA9EF}" srcOrd="0" destOrd="0" presId="urn:microsoft.com/office/officeart/2008/layout/LinedList"/>
    <dgm:cxn modelId="{2ED5E587-4C69-403D-8688-61CDA5C3D8F4}" type="presOf" srcId="{38B46C5D-C6DB-445A-89FF-E186C9CAAC71}" destId="{1560C650-07BE-4C97-8AFB-8790DEEDFD4B}" srcOrd="0" destOrd="0" presId="urn:microsoft.com/office/officeart/2008/layout/LinedList"/>
    <dgm:cxn modelId="{C0046589-B7BC-4B18-9B00-8CAFF7F37093}" srcId="{215B41DC-00F8-4451-9987-E25A64EB6DB2}" destId="{C2C6C29F-DEF8-4DB3-909B-3F6FBF850D55}" srcOrd="0" destOrd="0" parTransId="{49B03BD8-4F11-4D40-863D-1CC10BB94982}" sibTransId="{19B9143D-314B-4775-AC93-AD61AA82126F}"/>
    <dgm:cxn modelId="{43ED49B6-D453-40BA-A379-3C3627A82BD4}" type="presOf" srcId="{215B41DC-00F8-4451-9987-E25A64EB6DB2}" destId="{47D0C68D-811A-45F3-B401-84D523B508AB}" srcOrd="0" destOrd="0" presId="urn:microsoft.com/office/officeart/2008/layout/LinedList"/>
    <dgm:cxn modelId="{E53CADDB-EBBB-482A-A84D-9B1D0B423DC7}" srcId="{215B41DC-00F8-4451-9987-E25A64EB6DB2}" destId="{677D2D34-A059-4837-80A9-44D410505561}" srcOrd="1" destOrd="0" parTransId="{366CA75F-C9C9-4EF3-850D-CBD62A681743}" sibTransId="{9EF89B1C-81F7-49F6-B202-6235B427F637}"/>
    <dgm:cxn modelId="{213745E4-43DD-4E0C-BAE5-52285723895A}" srcId="{215B41DC-00F8-4451-9987-E25A64EB6DB2}" destId="{38B46C5D-C6DB-445A-89FF-E186C9CAAC71}" srcOrd="2" destOrd="0" parTransId="{CAB8D5A3-C870-411F-A7C9-9CFA1D0C2933}" sibTransId="{8532CDDC-DD5D-452D-95B3-9E14DA2F07F4}"/>
    <dgm:cxn modelId="{FB3B2FEA-D309-4211-BADD-E32C0717D1E3}" type="presOf" srcId="{677D2D34-A059-4837-80A9-44D410505561}" destId="{315384E7-00BE-4D14-8288-6081A6AD1E59}" srcOrd="0" destOrd="0" presId="urn:microsoft.com/office/officeart/2008/layout/LinedList"/>
    <dgm:cxn modelId="{C340DF4A-3D1F-4435-B2C7-BEBA071AD126}" type="presParOf" srcId="{47D0C68D-811A-45F3-B401-84D523B508AB}" destId="{2297DB4B-78D0-432B-AB4A-7BD8782CD856}" srcOrd="0" destOrd="0" presId="urn:microsoft.com/office/officeart/2008/layout/LinedList"/>
    <dgm:cxn modelId="{0326FB36-9C59-4CB4-A4D9-7171650DF7F2}" type="presParOf" srcId="{47D0C68D-811A-45F3-B401-84D523B508AB}" destId="{E0455D18-04FC-4ADF-9FC1-B071FC8ACCE8}" srcOrd="1" destOrd="0" presId="urn:microsoft.com/office/officeart/2008/layout/LinedList"/>
    <dgm:cxn modelId="{01909FE6-CB62-4EE4-9DB5-3C6A3BE21615}" type="presParOf" srcId="{E0455D18-04FC-4ADF-9FC1-B071FC8ACCE8}" destId="{8D23FB9B-C69D-4BCA-AC2E-ED0B6E4FA9EF}" srcOrd="0" destOrd="0" presId="urn:microsoft.com/office/officeart/2008/layout/LinedList"/>
    <dgm:cxn modelId="{8DA40E3E-4AB7-41C3-8D47-926E56BFA1A2}" type="presParOf" srcId="{E0455D18-04FC-4ADF-9FC1-B071FC8ACCE8}" destId="{2FD12424-F6B2-4899-A9B6-EDA1C525AC6C}" srcOrd="1" destOrd="0" presId="urn:microsoft.com/office/officeart/2008/layout/LinedList"/>
    <dgm:cxn modelId="{E9DECA1F-1796-4F85-8373-AC3D1DDC162E}" type="presParOf" srcId="{47D0C68D-811A-45F3-B401-84D523B508AB}" destId="{0030D697-7D78-4ECC-BB89-37AD990B2316}" srcOrd="2" destOrd="0" presId="urn:microsoft.com/office/officeart/2008/layout/LinedList"/>
    <dgm:cxn modelId="{A074E5B2-1DE0-4C17-9D75-1CD7751ABF0E}" type="presParOf" srcId="{47D0C68D-811A-45F3-B401-84D523B508AB}" destId="{7003CC65-DE64-4134-9BC3-BD2D99339C5D}" srcOrd="3" destOrd="0" presId="urn:microsoft.com/office/officeart/2008/layout/LinedList"/>
    <dgm:cxn modelId="{327A9D90-ED3F-412E-8225-ACB7EDC365F7}" type="presParOf" srcId="{7003CC65-DE64-4134-9BC3-BD2D99339C5D}" destId="{315384E7-00BE-4D14-8288-6081A6AD1E59}" srcOrd="0" destOrd="0" presId="urn:microsoft.com/office/officeart/2008/layout/LinedList"/>
    <dgm:cxn modelId="{9437BE5C-5841-45E4-8E94-67CA6D3B91AA}" type="presParOf" srcId="{7003CC65-DE64-4134-9BC3-BD2D99339C5D}" destId="{C5380860-D0F6-4A52-B06F-47EDDBDB5B7B}" srcOrd="1" destOrd="0" presId="urn:microsoft.com/office/officeart/2008/layout/LinedList"/>
    <dgm:cxn modelId="{31B89F97-CDF0-482F-A721-4249F6A1DB95}" type="presParOf" srcId="{47D0C68D-811A-45F3-B401-84D523B508AB}" destId="{087F62A9-FC52-4068-8F8A-30CB59E2389A}" srcOrd="4" destOrd="0" presId="urn:microsoft.com/office/officeart/2008/layout/LinedList"/>
    <dgm:cxn modelId="{A2046800-57E6-4419-9C98-E51D38197FA5}" type="presParOf" srcId="{47D0C68D-811A-45F3-B401-84D523B508AB}" destId="{53CA5621-731A-4423-9714-A3874B1D5ECA}" srcOrd="5" destOrd="0" presId="urn:microsoft.com/office/officeart/2008/layout/LinedList"/>
    <dgm:cxn modelId="{D094F7E2-FAD0-4823-A9B8-8C87C34E926B}" type="presParOf" srcId="{53CA5621-731A-4423-9714-A3874B1D5ECA}" destId="{1560C650-07BE-4C97-8AFB-8790DEEDFD4B}" srcOrd="0" destOrd="0" presId="urn:microsoft.com/office/officeart/2008/layout/LinedList"/>
    <dgm:cxn modelId="{40C6E6E2-F1D6-406F-A409-91CCF7664562}" type="presParOf" srcId="{53CA5621-731A-4423-9714-A3874B1D5ECA}" destId="{06E07BE4-510D-4B52-9DC4-E6859328209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6C9B2-0538-4EA4-991D-1FB2182780D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pt-PT"/>
        </a:p>
      </dgm:t>
    </dgm:pt>
    <dgm:pt modelId="{0F7D7D6C-9567-4389-86C4-1F914BB5B828}">
      <dgm:prSet phldrT="[Texto]"/>
      <dgm:spPr/>
      <dgm:t>
        <a:bodyPr/>
        <a:lstStyle/>
        <a:p>
          <a:r>
            <a:rPr lang="pt-PT" dirty="0"/>
            <a:t>Serviço inovador em Portugal</a:t>
          </a:r>
        </a:p>
      </dgm:t>
    </dgm:pt>
    <dgm:pt modelId="{01AB1D71-6B70-4C2A-BDD5-D93557FC9B04}" type="parTrans" cxnId="{292F230A-7F7D-4315-8EE5-5A86C86998DA}">
      <dgm:prSet/>
      <dgm:spPr/>
      <dgm:t>
        <a:bodyPr/>
        <a:lstStyle/>
        <a:p>
          <a:endParaRPr lang="pt-PT"/>
        </a:p>
      </dgm:t>
    </dgm:pt>
    <dgm:pt modelId="{EA862E61-B402-4210-A49F-D4506307D5FE}" type="sibTrans" cxnId="{292F230A-7F7D-4315-8EE5-5A86C86998DA}">
      <dgm:prSet/>
      <dgm:spPr/>
      <dgm:t>
        <a:bodyPr/>
        <a:lstStyle/>
        <a:p>
          <a:endParaRPr lang="pt-PT"/>
        </a:p>
      </dgm:t>
    </dgm:pt>
    <dgm:pt modelId="{93764F59-C7F4-4D1E-8253-3CD00557CD84}">
      <dgm:prSet phldrT="[Texto]"/>
      <dgm:spPr/>
      <dgm:t>
        <a:bodyPr/>
        <a:lstStyle/>
        <a:p>
          <a:r>
            <a:rPr lang="pt-PT" dirty="0"/>
            <a:t>Cliente poderá, na conveniência e comodidade da sua casa, requisitar e usufruir dos serviços da </a:t>
          </a:r>
          <a:r>
            <a:rPr lang="pt-PT" i="1" dirty="0"/>
            <a:t>Zen</a:t>
          </a:r>
          <a:r>
            <a:rPr lang="pt-PT" i="1" baseline="30000" dirty="0"/>
            <a:t>+</a:t>
          </a:r>
        </a:p>
      </dgm:t>
    </dgm:pt>
    <dgm:pt modelId="{1328EE37-CA97-44EC-9203-C7148E8B5805}" type="parTrans" cxnId="{1B90A3EB-2B89-4711-8008-B0E4422B905D}">
      <dgm:prSet/>
      <dgm:spPr/>
      <dgm:t>
        <a:bodyPr/>
        <a:lstStyle/>
        <a:p>
          <a:endParaRPr lang="pt-PT"/>
        </a:p>
      </dgm:t>
    </dgm:pt>
    <dgm:pt modelId="{608E03AB-C274-4C46-B57F-EC660144F695}" type="sibTrans" cxnId="{1B90A3EB-2B89-4711-8008-B0E4422B905D}">
      <dgm:prSet/>
      <dgm:spPr/>
      <dgm:t>
        <a:bodyPr/>
        <a:lstStyle/>
        <a:p>
          <a:endParaRPr lang="pt-PT"/>
        </a:p>
      </dgm:t>
    </dgm:pt>
    <dgm:pt modelId="{24A68024-527F-4F3F-8B9C-B8D92432D1D6}">
      <dgm:prSet phldrT="[Texto]"/>
      <dgm:spPr/>
      <dgm:t>
        <a:bodyPr/>
        <a:lstStyle/>
        <a:p>
          <a:r>
            <a:rPr lang="pt-PT" dirty="0"/>
            <a:t>Desportistas</a:t>
          </a:r>
        </a:p>
      </dgm:t>
    </dgm:pt>
    <dgm:pt modelId="{E6FFA418-E727-477F-A976-1C1127606B40}" type="parTrans" cxnId="{7BC72D68-199D-4AC6-B9C9-8B5B172F2AA9}">
      <dgm:prSet/>
      <dgm:spPr/>
      <dgm:t>
        <a:bodyPr/>
        <a:lstStyle/>
        <a:p>
          <a:endParaRPr lang="pt-PT"/>
        </a:p>
      </dgm:t>
    </dgm:pt>
    <dgm:pt modelId="{CE81A550-5EB2-4570-9AFF-EE28A1B72478}" type="sibTrans" cxnId="{7BC72D68-199D-4AC6-B9C9-8B5B172F2AA9}">
      <dgm:prSet/>
      <dgm:spPr/>
      <dgm:t>
        <a:bodyPr/>
        <a:lstStyle/>
        <a:p>
          <a:endParaRPr lang="pt-PT"/>
        </a:p>
      </dgm:t>
    </dgm:pt>
    <dgm:pt modelId="{85C6C6EE-48C7-46A5-A5BB-89EC214BCB87}">
      <dgm:prSet phldrT="[Texto]"/>
      <dgm:spPr/>
      <dgm:t>
        <a:bodyPr/>
        <a:lstStyle/>
        <a:p>
          <a:r>
            <a:rPr lang="pt-PT" dirty="0"/>
            <a:t>Idosos</a:t>
          </a:r>
        </a:p>
      </dgm:t>
    </dgm:pt>
    <dgm:pt modelId="{6BB77167-2E92-4188-8349-8D59F49D0565}" type="parTrans" cxnId="{0E2F94CC-3843-4527-8D00-239C6479AA70}">
      <dgm:prSet/>
      <dgm:spPr/>
      <dgm:t>
        <a:bodyPr/>
        <a:lstStyle/>
        <a:p>
          <a:endParaRPr lang="pt-PT"/>
        </a:p>
      </dgm:t>
    </dgm:pt>
    <dgm:pt modelId="{1066C07F-446F-4B98-9E54-D0A6D29C333E}" type="sibTrans" cxnId="{0E2F94CC-3843-4527-8D00-239C6479AA70}">
      <dgm:prSet/>
      <dgm:spPr/>
      <dgm:t>
        <a:bodyPr/>
        <a:lstStyle/>
        <a:p>
          <a:endParaRPr lang="pt-PT"/>
        </a:p>
      </dgm:t>
    </dgm:pt>
    <dgm:pt modelId="{96536070-1628-4716-97C2-CEC114DEB539}">
      <dgm:prSet phldrT="[Texto]"/>
      <dgm:spPr/>
      <dgm:t>
        <a:bodyPr/>
        <a:lstStyle/>
        <a:p>
          <a:r>
            <a:rPr lang="pt-PT" dirty="0"/>
            <a:t>Para quem?</a:t>
          </a:r>
        </a:p>
      </dgm:t>
    </dgm:pt>
    <dgm:pt modelId="{48FD9708-52BB-4226-8AF0-85A46B1FFC32}" type="sibTrans" cxnId="{F9A5778A-9FB0-4ECD-8DB5-7C996A508430}">
      <dgm:prSet/>
      <dgm:spPr/>
      <dgm:t>
        <a:bodyPr/>
        <a:lstStyle/>
        <a:p>
          <a:endParaRPr lang="pt-PT"/>
        </a:p>
      </dgm:t>
    </dgm:pt>
    <dgm:pt modelId="{543B530E-2624-4F19-8648-F77681803C98}" type="parTrans" cxnId="{F9A5778A-9FB0-4ECD-8DB5-7C996A508430}">
      <dgm:prSet/>
      <dgm:spPr/>
      <dgm:t>
        <a:bodyPr/>
        <a:lstStyle/>
        <a:p>
          <a:endParaRPr lang="pt-PT"/>
        </a:p>
      </dgm:t>
    </dgm:pt>
    <dgm:pt modelId="{E00AA4F6-69D8-492A-8F20-C329DA6E9116}">
      <dgm:prSet phldrT="[Texto]"/>
      <dgm:spPr/>
      <dgm:t>
        <a:bodyPr/>
        <a:lstStyle/>
        <a:p>
          <a:r>
            <a:rPr lang="pt-PT" dirty="0"/>
            <a:t>Porquê?</a:t>
          </a:r>
        </a:p>
      </dgm:t>
    </dgm:pt>
    <dgm:pt modelId="{A4292F9B-2EB4-4DF9-9898-AE5FCAD15E57}" type="sibTrans" cxnId="{6C5FF0B8-D26E-459F-A873-965B409689A7}">
      <dgm:prSet/>
      <dgm:spPr/>
      <dgm:t>
        <a:bodyPr/>
        <a:lstStyle/>
        <a:p>
          <a:endParaRPr lang="pt-PT"/>
        </a:p>
      </dgm:t>
    </dgm:pt>
    <dgm:pt modelId="{5A16F77A-8284-43E6-AB9C-3E62D724F40E}" type="parTrans" cxnId="{6C5FF0B8-D26E-459F-A873-965B409689A7}">
      <dgm:prSet/>
      <dgm:spPr/>
      <dgm:t>
        <a:bodyPr/>
        <a:lstStyle/>
        <a:p>
          <a:endParaRPr lang="pt-PT"/>
        </a:p>
      </dgm:t>
    </dgm:pt>
    <dgm:pt modelId="{AD3D677B-95B4-44B1-B990-14C14215B1DE}">
      <dgm:prSet phldrT="[Texto]"/>
      <dgm:spPr/>
      <dgm:t>
        <a:bodyPr/>
        <a:lstStyle/>
        <a:p>
          <a:r>
            <a:rPr lang="pt-PT" dirty="0"/>
            <a:t>Pessoas com má postura</a:t>
          </a:r>
        </a:p>
      </dgm:t>
    </dgm:pt>
    <dgm:pt modelId="{35626AF7-B1DF-4D0C-8844-7FDDFE0C84E2}" type="parTrans" cxnId="{88158729-16E9-452F-A358-351F0E03C3AD}">
      <dgm:prSet/>
      <dgm:spPr/>
      <dgm:t>
        <a:bodyPr/>
        <a:lstStyle/>
        <a:p>
          <a:endParaRPr lang="pt-PT"/>
        </a:p>
      </dgm:t>
    </dgm:pt>
    <dgm:pt modelId="{0F5468E5-3A36-4547-852D-9D2CBEB48687}" type="sibTrans" cxnId="{88158729-16E9-452F-A358-351F0E03C3AD}">
      <dgm:prSet/>
      <dgm:spPr/>
      <dgm:t>
        <a:bodyPr/>
        <a:lstStyle/>
        <a:p>
          <a:endParaRPr lang="pt-PT"/>
        </a:p>
      </dgm:t>
    </dgm:pt>
    <dgm:pt modelId="{93EEBDE6-468C-4CB4-AAF3-FF14A0458AA3}">
      <dgm:prSet phldrT="[Texto]"/>
      <dgm:spPr/>
      <dgm:t>
        <a:bodyPr/>
        <a:lstStyle/>
        <a:p>
          <a:r>
            <a:rPr lang="pt-PT" dirty="0"/>
            <a:t>…</a:t>
          </a:r>
        </a:p>
      </dgm:t>
    </dgm:pt>
    <dgm:pt modelId="{F62839A6-9009-45F7-A0C2-498D88B8DCAC}" type="parTrans" cxnId="{601B5524-B3F4-4314-901E-37B3907ABADE}">
      <dgm:prSet/>
      <dgm:spPr/>
      <dgm:t>
        <a:bodyPr/>
        <a:lstStyle/>
        <a:p>
          <a:endParaRPr lang="pt-PT"/>
        </a:p>
      </dgm:t>
    </dgm:pt>
    <dgm:pt modelId="{49B557A6-80CC-4A1E-B58A-3DFFAA05D248}" type="sibTrans" cxnId="{601B5524-B3F4-4314-901E-37B3907ABADE}">
      <dgm:prSet/>
      <dgm:spPr/>
      <dgm:t>
        <a:bodyPr/>
        <a:lstStyle/>
        <a:p>
          <a:endParaRPr lang="pt-PT"/>
        </a:p>
      </dgm:t>
    </dgm:pt>
    <dgm:pt modelId="{7129A45C-BCD2-440D-8B93-31CBE031D6E8}" type="pres">
      <dgm:prSet presAssocID="{6706C9B2-0538-4EA4-991D-1FB2182780DB}" presName="vert0" presStyleCnt="0">
        <dgm:presLayoutVars>
          <dgm:dir/>
          <dgm:animOne val="branch"/>
          <dgm:animLvl val="lvl"/>
        </dgm:presLayoutVars>
      </dgm:prSet>
      <dgm:spPr/>
    </dgm:pt>
    <dgm:pt modelId="{37816530-F1C9-4455-8A7D-9E3036E8BAB6}" type="pres">
      <dgm:prSet presAssocID="{E00AA4F6-69D8-492A-8F20-C329DA6E9116}" presName="thickLine" presStyleLbl="alignNode1" presStyleIdx="0" presStyleCnt="2"/>
      <dgm:spPr/>
    </dgm:pt>
    <dgm:pt modelId="{3F5EF9C0-0CA0-4CFC-8999-994A48357E87}" type="pres">
      <dgm:prSet presAssocID="{E00AA4F6-69D8-492A-8F20-C329DA6E9116}" presName="horz1" presStyleCnt="0"/>
      <dgm:spPr/>
    </dgm:pt>
    <dgm:pt modelId="{FB149138-111F-48FF-9DF7-A022DF6CB842}" type="pres">
      <dgm:prSet presAssocID="{E00AA4F6-69D8-492A-8F20-C329DA6E9116}" presName="tx1" presStyleLbl="revTx" presStyleIdx="0" presStyleCnt="8"/>
      <dgm:spPr/>
    </dgm:pt>
    <dgm:pt modelId="{E77E1018-C492-4EC2-95D6-31AAEC56D154}" type="pres">
      <dgm:prSet presAssocID="{E00AA4F6-69D8-492A-8F20-C329DA6E9116}" presName="vert1" presStyleCnt="0"/>
      <dgm:spPr/>
    </dgm:pt>
    <dgm:pt modelId="{DA12A65A-41A4-4F4D-A063-A3BD0C05BD63}" type="pres">
      <dgm:prSet presAssocID="{0F7D7D6C-9567-4389-86C4-1F914BB5B828}" presName="vertSpace2a" presStyleCnt="0"/>
      <dgm:spPr/>
    </dgm:pt>
    <dgm:pt modelId="{EC2F084D-7437-4A77-A5E6-4990426FDF34}" type="pres">
      <dgm:prSet presAssocID="{0F7D7D6C-9567-4389-86C4-1F914BB5B828}" presName="horz2" presStyleCnt="0"/>
      <dgm:spPr/>
    </dgm:pt>
    <dgm:pt modelId="{81593A03-73C5-4F33-BA09-491F20126954}" type="pres">
      <dgm:prSet presAssocID="{0F7D7D6C-9567-4389-86C4-1F914BB5B828}" presName="horzSpace2" presStyleCnt="0"/>
      <dgm:spPr/>
    </dgm:pt>
    <dgm:pt modelId="{E7709EAC-8B70-494B-8448-F1C436CBC32B}" type="pres">
      <dgm:prSet presAssocID="{0F7D7D6C-9567-4389-86C4-1F914BB5B828}" presName="tx2" presStyleLbl="revTx" presStyleIdx="1" presStyleCnt="8"/>
      <dgm:spPr/>
    </dgm:pt>
    <dgm:pt modelId="{D4A94314-D002-46FE-98DB-FD18C7CDB80A}" type="pres">
      <dgm:prSet presAssocID="{0F7D7D6C-9567-4389-86C4-1F914BB5B828}" presName="vert2" presStyleCnt="0"/>
      <dgm:spPr/>
    </dgm:pt>
    <dgm:pt modelId="{71C02923-358E-4D11-8CA5-24CA6CB07411}" type="pres">
      <dgm:prSet presAssocID="{0F7D7D6C-9567-4389-86C4-1F914BB5B828}" presName="thinLine2b" presStyleLbl="callout" presStyleIdx="0" presStyleCnt="6"/>
      <dgm:spPr/>
    </dgm:pt>
    <dgm:pt modelId="{8B63EDEF-95CE-48FA-AED5-35069D8D41FF}" type="pres">
      <dgm:prSet presAssocID="{0F7D7D6C-9567-4389-86C4-1F914BB5B828}" presName="vertSpace2b" presStyleCnt="0"/>
      <dgm:spPr/>
    </dgm:pt>
    <dgm:pt modelId="{2A0CBA48-5D03-490E-8F81-3B90B9F117CB}" type="pres">
      <dgm:prSet presAssocID="{93764F59-C7F4-4D1E-8253-3CD00557CD84}" presName="horz2" presStyleCnt="0"/>
      <dgm:spPr/>
    </dgm:pt>
    <dgm:pt modelId="{B62070D1-B365-4909-8492-A283876C336C}" type="pres">
      <dgm:prSet presAssocID="{93764F59-C7F4-4D1E-8253-3CD00557CD84}" presName="horzSpace2" presStyleCnt="0"/>
      <dgm:spPr/>
    </dgm:pt>
    <dgm:pt modelId="{703B5C06-E593-4FBC-BD43-B0B5B0C7511B}" type="pres">
      <dgm:prSet presAssocID="{93764F59-C7F4-4D1E-8253-3CD00557CD84}" presName="tx2" presStyleLbl="revTx" presStyleIdx="2" presStyleCnt="8"/>
      <dgm:spPr/>
    </dgm:pt>
    <dgm:pt modelId="{6175DF0E-FA12-4785-BF40-A3C74DB8437D}" type="pres">
      <dgm:prSet presAssocID="{93764F59-C7F4-4D1E-8253-3CD00557CD84}" presName="vert2" presStyleCnt="0"/>
      <dgm:spPr/>
    </dgm:pt>
    <dgm:pt modelId="{39FC92C8-A4E1-4296-874B-40667F5C00D7}" type="pres">
      <dgm:prSet presAssocID="{93764F59-C7F4-4D1E-8253-3CD00557CD84}" presName="thinLine2b" presStyleLbl="callout" presStyleIdx="1" presStyleCnt="6"/>
      <dgm:spPr/>
    </dgm:pt>
    <dgm:pt modelId="{18312C69-CDD5-473A-A161-66FCAF36D0A6}" type="pres">
      <dgm:prSet presAssocID="{93764F59-C7F4-4D1E-8253-3CD00557CD84}" presName="vertSpace2b" presStyleCnt="0"/>
      <dgm:spPr/>
    </dgm:pt>
    <dgm:pt modelId="{1C1B8EFC-0DB5-4362-8F27-3623E9CD01EA}" type="pres">
      <dgm:prSet presAssocID="{96536070-1628-4716-97C2-CEC114DEB539}" presName="thickLine" presStyleLbl="alignNode1" presStyleIdx="1" presStyleCnt="2"/>
      <dgm:spPr/>
    </dgm:pt>
    <dgm:pt modelId="{3382BD19-0EEA-4676-93CB-19DF8F2913F2}" type="pres">
      <dgm:prSet presAssocID="{96536070-1628-4716-97C2-CEC114DEB539}" presName="horz1" presStyleCnt="0"/>
      <dgm:spPr/>
    </dgm:pt>
    <dgm:pt modelId="{A28EABA6-AA01-47E7-B080-AEB024760DC4}" type="pres">
      <dgm:prSet presAssocID="{96536070-1628-4716-97C2-CEC114DEB539}" presName="tx1" presStyleLbl="revTx" presStyleIdx="3" presStyleCnt="8"/>
      <dgm:spPr/>
    </dgm:pt>
    <dgm:pt modelId="{EDB2617B-4BAF-4115-91A3-3B53D772F336}" type="pres">
      <dgm:prSet presAssocID="{96536070-1628-4716-97C2-CEC114DEB539}" presName="vert1" presStyleCnt="0"/>
      <dgm:spPr/>
    </dgm:pt>
    <dgm:pt modelId="{11B80ACD-BEBD-4692-95F7-FA78BA5DDCBF}" type="pres">
      <dgm:prSet presAssocID="{24A68024-527F-4F3F-8B9C-B8D92432D1D6}" presName="vertSpace2a" presStyleCnt="0"/>
      <dgm:spPr/>
    </dgm:pt>
    <dgm:pt modelId="{7F180D60-E058-439E-824F-4D9C24B8C6AE}" type="pres">
      <dgm:prSet presAssocID="{24A68024-527F-4F3F-8B9C-B8D92432D1D6}" presName="horz2" presStyleCnt="0"/>
      <dgm:spPr/>
    </dgm:pt>
    <dgm:pt modelId="{8FAEC9C7-CBC6-4283-8513-AA51C80CD03D}" type="pres">
      <dgm:prSet presAssocID="{24A68024-527F-4F3F-8B9C-B8D92432D1D6}" presName="horzSpace2" presStyleCnt="0"/>
      <dgm:spPr/>
    </dgm:pt>
    <dgm:pt modelId="{1788E2B6-DB17-4988-A134-2185D9740257}" type="pres">
      <dgm:prSet presAssocID="{24A68024-527F-4F3F-8B9C-B8D92432D1D6}" presName="tx2" presStyleLbl="revTx" presStyleIdx="4" presStyleCnt="8"/>
      <dgm:spPr/>
    </dgm:pt>
    <dgm:pt modelId="{E82DC964-8737-4F43-860D-830570E7EF11}" type="pres">
      <dgm:prSet presAssocID="{24A68024-527F-4F3F-8B9C-B8D92432D1D6}" presName="vert2" presStyleCnt="0"/>
      <dgm:spPr/>
    </dgm:pt>
    <dgm:pt modelId="{D174253D-7B14-411B-B41B-255809F7683E}" type="pres">
      <dgm:prSet presAssocID="{24A68024-527F-4F3F-8B9C-B8D92432D1D6}" presName="thinLine2b" presStyleLbl="callout" presStyleIdx="2" presStyleCnt="6"/>
      <dgm:spPr/>
    </dgm:pt>
    <dgm:pt modelId="{26A86D7C-4B0F-47A9-9C55-799FB30E4DA0}" type="pres">
      <dgm:prSet presAssocID="{24A68024-527F-4F3F-8B9C-B8D92432D1D6}" presName="vertSpace2b" presStyleCnt="0"/>
      <dgm:spPr/>
    </dgm:pt>
    <dgm:pt modelId="{1DE3B655-9F3D-47F4-B409-CDEF0922DC6D}" type="pres">
      <dgm:prSet presAssocID="{85C6C6EE-48C7-46A5-A5BB-89EC214BCB87}" presName="horz2" presStyleCnt="0"/>
      <dgm:spPr/>
    </dgm:pt>
    <dgm:pt modelId="{81E1A9A7-DCC6-4F79-8F36-5D0F7B9356A2}" type="pres">
      <dgm:prSet presAssocID="{85C6C6EE-48C7-46A5-A5BB-89EC214BCB87}" presName="horzSpace2" presStyleCnt="0"/>
      <dgm:spPr/>
    </dgm:pt>
    <dgm:pt modelId="{FCD21B31-0F3B-4A00-A35B-939093375820}" type="pres">
      <dgm:prSet presAssocID="{85C6C6EE-48C7-46A5-A5BB-89EC214BCB87}" presName="tx2" presStyleLbl="revTx" presStyleIdx="5" presStyleCnt="8"/>
      <dgm:spPr/>
    </dgm:pt>
    <dgm:pt modelId="{32B2B94D-A952-4671-88A9-27417FA3B69D}" type="pres">
      <dgm:prSet presAssocID="{85C6C6EE-48C7-46A5-A5BB-89EC214BCB87}" presName="vert2" presStyleCnt="0"/>
      <dgm:spPr/>
    </dgm:pt>
    <dgm:pt modelId="{DDBACBE5-46EE-47BD-AB63-C6419C074411}" type="pres">
      <dgm:prSet presAssocID="{85C6C6EE-48C7-46A5-A5BB-89EC214BCB87}" presName="thinLine2b" presStyleLbl="callout" presStyleIdx="3" presStyleCnt="6"/>
      <dgm:spPr/>
    </dgm:pt>
    <dgm:pt modelId="{CE8095D3-1C24-474D-A4ED-402633716462}" type="pres">
      <dgm:prSet presAssocID="{85C6C6EE-48C7-46A5-A5BB-89EC214BCB87}" presName="vertSpace2b" presStyleCnt="0"/>
      <dgm:spPr/>
    </dgm:pt>
    <dgm:pt modelId="{DF708D14-221D-44B7-B35A-116EE0A17361}" type="pres">
      <dgm:prSet presAssocID="{AD3D677B-95B4-44B1-B990-14C14215B1DE}" presName="horz2" presStyleCnt="0"/>
      <dgm:spPr/>
    </dgm:pt>
    <dgm:pt modelId="{B17D6F76-93BB-42EE-97D2-492FFD722FE9}" type="pres">
      <dgm:prSet presAssocID="{AD3D677B-95B4-44B1-B990-14C14215B1DE}" presName="horzSpace2" presStyleCnt="0"/>
      <dgm:spPr/>
    </dgm:pt>
    <dgm:pt modelId="{E997C506-A0AB-4867-A82A-A950080E7778}" type="pres">
      <dgm:prSet presAssocID="{AD3D677B-95B4-44B1-B990-14C14215B1DE}" presName="tx2" presStyleLbl="revTx" presStyleIdx="6" presStyleCnt="8"/>
      <dgm:spPr/>
    </dgm:pt>
    <dgm:pt modelId="{8188D5FE-7AFC-4805-8891-310A8BB78498}" type="pres">
      <dgm:prSet presAssocID="{AD3D677B-95B4-44B1-B990-14C14215B1DE}" presName="vert2" presStyleCnt="0"/>
      <dgm:spPr/>
    </dgm:pt>
    <dgm:pt modelId="{F5238EE6-7B59-47A2-B9A7-A62858BD7C7F}" type="pres">
      <dgm:prSet presAssocID="{AD3D677B-95B4-44B1-B990-14C14215B1DE}" presName="thinLine2b" presStyleLbl="callout" presStyleIdx="4" presStyleCnt="6"/>
      <dgm:spPr/>
    </dgm:pt>
    <dgm:pt modelId="{3058AACB-B9A2-4F6C-8470-72051CCE5202}" type="pres">
      <dgm:prSet presAssocID="{AD3D677B-95B4-44B1-B990-14C14215B1DE}" presName="vertSpace2b" presStyleCnt="0"/>
      <dgm:spPr/>
    </dgm:pt>
    <dgm:pt modelId="{67B4E9A2-5DDD-4102-BC74-E853574430C7}" type="pres">
      <dgm:prSet presAssocID="{93EEBDE6-468C-4CB4-AAF3-FF14A0458AA3}" presName="horz2" presStyleCnt="0"/>
      <dgm:spPr/>
    </dgm:pt>
    <dgm:pt modelId="{97C0884A-DC70-43BD-8B8D-F38E88118A9C}" type="pres">
      <dgm:prSet presAssocID="{93EEBDE6-468C-4CB4-AAF3-FF14A0458AA3}" presName="horzSpace2" presStyleCnt="0"/>
      <dgm:spPr/>
    </dgm:pt>
    <dgm:pt modelId="{6BEA1EB0-BDDF-4B8F-93C0-71DCE27D9230}" type="pres">
      <dgm:prSet presAssocID="{93EEBDE6-468C-4CB4-AAF3-FF14A0458AA3}" presName="tx2" presStyleLbl="revTx" presStyleIdx="7" presStyleCnt="8"/>
      <dgm:spPr/>
    </dgm:pt>
    <dgm:pt modelId="{218A786B-2A4E-4921-9ABE-712747D2584E}" type="pres">
      <dgm:prSet presAssocID="{93EEBDE6-468C-4CB4-AAF3-FF14A0458AA3}" presName="vert2" presStyleCnt="0"/>
      <dgm:spPr/>
    </dgm:pt>
    <dgm:pt modelId="{AC8E75E8-D438-48A1-A8B0-9CB830056921}" type="pres">
      <dgm:prSet presAssocID="{93EEBDE6-468C-4CB4-AAF3-FF14A0458AA3}" presName="thinLine2b" presStyleLbl="callout" presStyleIdx="5" presStyleCnt="6"/>
      <dgm:spPr/>
    </dgm:pt>
    <dgm:pt modelId="{4EA91243-ECAF-419C-99B8-F664B383E784}" type="pres">
      <dgm:prSet presAssocID="{93EEBDE6-468C-4CB4-AAF3-FF14A0458AA3}" presName="vertSpace2b" presStyleCnt="0"/>
      <dgm:spPr/>
    </dgm:pt>
  </dgm:ptLst>
  <dgm:cxnLst>
    <dgm:cxn modelId="{292F230A-7F7D-4315-8EE5-5A86C86998DA}" srcId="{E00AA4F6-69D8-492A-8F20-C329DA6E9116}" destId="{0F7D7D6C-9567-4389-86C4-1F914BB5B828}" srcOrd="0" destOrd="0" parTransId="{01AB1D71-6B70-4C2A-BDD5-D93557FC9B04}" sibTransId="{EA862E61-B402-4210-A49F-D4506307D5FE}"/>
    <dgm:cxn modelId="{601B5524-B3F4-4314-901E-37B3907ABADE}" srcId="{96536070-1628-4716-97C2-CEC114DEB539}" destId="{93EEBDE6-468C-4CB4-AAF3-FF14A0458AA3}" srcOrd="3" destOrd="0" parTransId="{F62839A6-9009-45F7-A0C2-498D88B8DCAC}" sibTransId="{49B557A6-80CC-4A1E-B58A-3DFFAA05D248}"/>
    <dgm:cxn modelId="{88158729-16E9-452F-A358-351F0E03C3AD}" srcId="{96536070-1628-4716-97C2-CEC114DEB539}" destId="{AD3D677B-95B4-44B1-B990-14C14215B1DE}" srcOrd="2" destOrd="0" parTransId="{35626AF7-B1DF-4D0C-8844-7FDDFE0C84E2}" sibTransId="{0F5468E5-3A36-4547-852D-9D2CBEB48687}"/>
    <dgm:cxn modelId="{6C661533-198E-435A-8B51-914951764BDE}" type="presOf" srcId="{93EEBDE6-468C-4CB4-AAF3-FF14A0458AA3}" destId="{6BEA1EB0-BDDF-4B8F-93C0-71DCE27D9230}" srcOrd="0" destOrd="0" presId="urn:microsoft.com/office/officeart/2008/layout/LinedList"/>
    <dgm:cxn modelId="{B420CE38-4264-4DFC-8589-1CF9D71A3504}" type="presOf" srcId="{96536070-1628-4716-97C2-CEC114DEB539}" destId="{A28EABA6-AA01-47E7-B080-AEB024760DC4}" srcOrd="0" destOrd="0" presId="urn:microsoft.com/office/officeart/2008/layout/LinedList"/>
    <dgm:cxn modelId="{3D6E6E66-DFD4-43FA-A07B-FBD26697B4B5}" type="presOf" srcId="{6706C9B2-0538-4EA4-991D-1FB2182780DB}" destId="{7129A45C-BCD2-440D-8B93-31CBE031D6E8}" srcOrd="0" destOrd="0" presId="urn:microsoft.com/office/officeart/2008/layout/LinedList"/>
    <dgm:cxn modelId="{5D80FC67-8E12-4BA4-80E8-09723238D76A}" type="presOf" srcId="{24A68024-527F-4F3F-8B9C-B8D92432D1D6}" destId="{1788E2B6-DB17-4988-A134-2185D9740257}" srcOrd="0" destOrd="0" presId="urn:microsoft.com/office/officeart/2008/layout/LinedList"/>
    <dgm:cxn modelId="{7BC72D68-199D-4AC6-B9C9-8B5B172F2AA9}" srcId="{96536070-1628-4716-97C2-CEC114DEB539}" destId="{24A68024-527F-4F3F-8B9C-B8D92432D1D6}" srcOrd="0" destOrd="0" parTransId="{E6FFA418-E727-477F-A976-1C1127606B40}" sibTransId="{CE81A550-5EB2-4570-9AFF-EE28A1B72478}"/>
    <dgm:cxn modelId="{5BC96D51-7734-4019-808C-939137A4C3A9}" type="presOf" srcId="{93764F59-C7F4-4D1E-8253-3CD00557CD84}" destId="{703B5C06-E593-4FBC-BD43-B0B5B0C7511B}" srcOrd="0" destOrd="0" presId="urn:microsoft.com/office/officeart/2008/layout/LinedList"/>
    <dgm:cxn modelId="{F9A5778A-9FB0-4ECD-8DB5-7C996A508430}" srcId="{6706C9B2-0538-4EA4-991D-1FB2182780DB}" destId="{96536070-1628-4716-97C2-CEC114DEB539}" srcOrd="1" destOrd="0" parTransId="{543B530E-2624-4F19-8648-F77681803C98}" sibTransId="{48FD9708-52BB-4226-8AF0-85A46B1FFC32}"/>
    <dgm:cxn modelId="{6C5FF0B8-D26E-459F-A873-965B409689A7}" srcId="{6706C9B2-0538-4EA4-991D-1FB2182780DB}" destId="{E00AA4F6-69D8-492A-8F20-C329DA6E9116}" srcOrd="0" destOrd="0" parTransId="{5A16F77A-8284-43E6-AB9C-3E62D724F40E}" sibTransId="{A4292F9B-2EB4-4DF9-9898-AE5FCAD15E57}"/>
    <dgm:cxn modelId="{0E2F94CC-3843-4527-8D00-239C6479AA70}" srcId="{96536070-1628-4716-97C2-CEC114DEB539}" destId="{85C6C6EE-48C7-46A5-A5BB-89EC214BCB87}" srcOrd="1" destOrd="0" parTransId="{6BB77167-2E92-4188-8349-8D59F49D0565}" sibTransId="{1066C07F-446F-4B98-9E54-D0A6D29C333E}"/>
    <dgm:cxn modelId="{B9A285E6-EF62-4080-A5B3-5D2AF2719D85}" type="presOf" srcId="{E00AA4F6-69D8-492A-8F20-C329DA6E9116}" destId="{FB149138-111F-48FF-9DF7-A022DF6CB842}" srcOrd="0" destOrd="0" presId="urn:microsoft.com/office/officeart/2008/layout/LinedList"/>
    <dgm:cxn modelId="{325877EB-90E6-4C9D-9267-57AF0EEF9A9C}" type="presOf" srcId="{0F7D7D6C-9567-4389-86C4-1F914BB5B828}" destId="{E7709EAC-8B70-494B-8448-F1C436CBC32B}" srcOrd="0" destOrd="0" presId="urn:microsoft.com/office/officeart/2008/layout/LinedList"/>
    <dgm:cxn modelId="{1B90A3EB-2B89-4711-8008-B0E4422B905D}" srcId="{E00AA4F6-69D8-492A-8F20-C329DA6E9116}" destId="{93764F59-C7F4-4D1E-8253-3CD00557CD84}" srcOrd="1" destOrd="0" parTransId="{1328EE37-CA97-44EC-9203-C7148E8B5805}" sibTransId="{608E03AB-C274-4C46-B57F-EC660144F695}"/>
    <dgm:cxn modelId="{17DB57F0-7769-486E-BC39-AD7ACF47F3A7}" type="presOf" srcId="{AD3D677B-95B4-44B1-B990-14C14215B1DE}" destId="{E997C506-A0AB-4867-A82A-A950080E7778}" srcOrd="0" destOrd="0" presId="urn:microsoft.com/office/officeart/2008/layout/LinedList"/>
    <dgm:cxn modelId="{7E8BCFF6-D077-44E8-87E6-79E41946448E}" type="presOf" srcId="{85C6C6EE-48C7-46A5-A5BB-89EC214BCB87}" destId="{FCD21B31-0F3B-4A00-A35B-939093375820}" srcOrd="0" destOrd="0" presId="urn:microsoft.com/office/officeart/2008/layout/LinedList"/>
    <dgm:cxn modelId="{984D9370-82CB-4D61-8230-4D0BABCCC10D}" type="presParOf" srcId="{7129A45C-BCD2-440D-8B93-31CBE031D6E8}" destId="{37816530-F1C9-4455-8A7D-9E3036E8BAB6}" srcOrd="0" destOrd="0" presId="urn:microsoft.com/office/officeart/2008/layout/LinedList"/>
    <dgm:cxn modelId="{45B9D2EF-B05C-4498-8D8B-4B0F6133AD70}" type="presParOf" srcId="{7129A45C-BCD2-440D-8B93-31CBE031D6E8}" destId="{3F5EF9C0-0CA0-4CFC-8999-994A48357E87}" srcOrd="1" destOrd="0" presId="urn:microsoft.com/office/officeart/2008/layout/LinedList"/>
    <dgm:cxn modelId="{D9419075-5978-489D-B74A-BBBFEB3E0E88}" type="presParOf" srcId="{3F5EF9C0-0CA0-4CFC-8999-994A48357E87}" destId="{FB149138-111F-48FF-9DF7-A022DF6CB842}" srcOrd="0" destOrd="0" presId="urn:microsoft.com/office/officeart/2008/layout/LinedList"/>
    <dgm:cxn modelId="{5C790A81-6191-4A44-B5BD-255BAEC6B9C8}" type="presParOf" srcId="{3F5EF9C0-0CA0-4CFC-8999-994A48357E87}" destId="{E77E1018-C492-4EC2-95D6-31AAEC56D154}" srcOrd="1" destOrd="0" presId="urn:microsoft.com/office/officeart/2008/layout/LinedList"/>
    <dgm:cxn modelId="{449730ED-AFCD-4723-809A-1686D09EDC06}" type="presParOf" srcId="{E77E1018-C492-4EC2-95D6-31AAEC56D154}" destId="{DA12A65A-41A4-4F4D-A063-A3BD0C05BD63}" srcOrd="0" destOrd="0" presId="urn:microsoft.com/office/officeart/2008/layout/LinedList"/>
    <dgm:cxn modelId="{47095221-F267-43E3-9800-85490495BE66}" type="presParOf" srcId="{E77E1018-C492-4EC2-95D6-31AAEC56D154}" destId="{EC2F084D-7437-4A77-A5E6-4990426FDF34}" srcOrd="1" destOrd="0" presId="urn:microsoft.com/office/officeart/2008/layout/LinedList"/>
    <dgm:cxn modelId="{E0637FCB-A7F2-40D7-92B8-C380B1527166}" type="presParOf" srcId="{EC2F084D-7437-4A77-A5E6-4990426FDF34}" destId="{81593A03-73C5-4F33-BA09-491F20126954}" srcOrd="0" destOrd="0" presId="urn:microsoft.com/office/officeart/2008/layout/LinedList"/>
    <dgm:cxn modelId="{132642EC-1B96-45A1-AA2A-EBD79805A34E}" type="presParOf" srcId="{EC2F084D-7437-4A77-A5E6-4990426FDF34}" destId="{E7709EAC-8B70-494B-8448-F1C436CBC32B}" srcOrd="1" destOrd="0" presId="urn:microsoft.com/office/officeart/2008/layout/LinedList"/>
    <dgm:cxn modelId="{73ADAE62-24FF-45BF-BE26-E6A38542ADD4}" type="presParOf" srcId="{EC2F084D-7437-4A77-A5E6-4990426FDF34}" destId="{D4A94314-D002-46FE-98DB-FD18C7CDB80A}" srcOrd="2" destOrd="0" presId="urn:microsoft.com/office/officeart/2008/layout/LinedList"/>
    <dgm:cxn modelId="{D922926F-251B-40B2-82F5-F954EE202A00}" type="presParOf" srcId="{E77E1018-C492-4EC2-95D6-31AAEC56D154}" destId="{71C02923-358E-4D11-8CA5-24CA6CB07411}" srcOrd="2" destOrd="0" presId="urn:microsoft.com/office/officeart/2008/layout/LinedList"/>
    <dgm:cxn modelId="{F0B01F27-BDD3-42AE-BF76-83BF2B34CC3C}" type="presParOf" srcId="{E77E1018-C492-4EC2-95D6-31AAEC56D154}" destId="{8B63EDEF-95CE-48FA-AED5-35069D8D41FF}" srcOrd="3" destOrd="0" presId="urn:microsoft.com/office/officeart/2008/layout/LinedList"/>
    <dgm:cxn modelId="{C2B04E9F-0EB2-4B2B-8BBB-DCDF9033807D}" type="presParOf" srcId="{E77E1018-C492-4EC2-95D6-31AAEC56D154}" destId="{2A0CBA48-5D03-490E-8F81-3B90B9F117CB}" srcOrd="4" destOrd="0" presId="urn:microsoft.com/office/officeart/2008/layout/LinedList"/>
    <dgm:cxn modelId="{889769D8-E8F5-46F0-8B5C-F064FA802EBB}" type="presParOf" srcId="{2A0CBA48-5D03-490E-8F81-3B90B9F117CB}" destId="{B62070D1-B365-4909-8492-A283876C336C}" srcOrd="0" destOrd="0" presId="urn:microsoft.com/office/officeart/2008/layout/LinedList"/>
    <dgm:cxn modelId="{58AD4CE1-0F16-4217-9A76-49F39B46E4C8}" type="presParOf" srcId="{2A0CBA48-5D03-490E-8F81-3B90B9F117CB}" destId="{703B5C06-E593-4FBC-BD43-B0B5B0C7511B}" srcOrd="1" destOrd="0" presId="urn:microsoft.com/office/officeart/2008/layout/LinedList"/>
    <dgm:cxn modelId="{E7C042A8-AFD4-4100-AF61-0381464F2722}" type="presParOf" srcId="{2A0CBA48-5D03-490E-8F81-3B90B9F117CB}" destId="{6175DF0E-FA12-4785-BF40-A3C74DB8437D}" srcOrd="2" destOrd="0" presId="urn:microsoft.com/office/officeart/2008/layout/LinedList"/>
    <dgm:cxn modelId="{15EF022A-0FB6-4F45-9027-38A2369FB0B8}" type="presParOf" srcId="{E77E1018-C492-4EC2-95D6-31AAEC56D154}" destId="{39FC92C8-A4E1-4296-874B-40667F5C00D7}" srcOrd="5" destOrd="0" presId="urn:microsoft.com/office/officeart/2008/layout/LinedList"/>
    <dgm:cxn modelId="{C22F90DB-C0D9-4B9A-9F25-7EB40C4DAB15}" type="presParOf" srcId="{E77E1018-C492-4EC2-95D6-31AAEC56D154}" destId="{18312C69-CDD5-473A-A161-66FCAF36D0A6}" srcOrd="6" destOrd="0" presId="urn:microsoft.com/office/officeart/2008/layout/LinedList"/>
    <dgm:cxn modelId="{F63E7680-B4B1-4071-9475-3011EDDAFE76}" type="presParOf" srcId="{7129A45C-BCD2-440D-8B93-31CBE031D6E8}" destId="{1C1B8EFC-0DB5-4362-8F27-3623E9CD01EA}" srcOrd="2" destOrd="0" presId="urn:microsoft.com/office/officeart/2008/layout/LinedList"/>
    <dgm:cxn modelId="{D0164C92-91B1-4C08-965F-16970827D1A1}" type="presParOf" srcId="{7129A45C-BCD2-440D-8B93-31CBE031D6E8}" destId="{3382BD19-0EEA-4676-93CB-19DF8F2913F2}" srcOrd="3" destOrd="0" presId="urn:microsoft.com/office/officeart/2008/layout/LinedList"/>
    <dgm:cxn modelId="{5122CCB4-B71C-4CC7-9559-849ADAFAB5DC}" type="presParOf" srcId="{3382BD19-0EEA-4676-93CB-19DF8F2913F2}" destId="{A28EABA6-AA01-47E7-B080-AEB024760DC4}" srcOrd="0" destOrd="0" presId="urn:microsoft.com/office/officeart/2008/layout/LinedList"/>
    <dgm:cxn modelId="{89785F10-BABA-430D-BE8D-73E7C310C8D8}" type="presParOf" srcId="{3382BD19-0EEA-4676-93CB-19DF8F2913F2}" destId="{EDB2617B-4BAF-4115-91A3-3B53D772F336}" srcOrd="1" destOrd="0" presId="urn:microsoft.com/office/officeart/2008/layout/LinedList"/>
    <dgm:cxn modelId="{E12877D5-612C-4736-B9FF-39B32070C1B5}" type="presParOf" srcId="{EDB2617B-4BAF-4115-91A3-3B53D772F336}" destId="{11B80ACD-BEBD-4692-95F7-FA78BA5DDCBF}" srcOrd="0" destOrd="0" presId="urn:microsoft.com/office/officeart/2008/layout/LinedList"/>
    <dgm:cxn modelId="{89A356D8-E22B-4774-9812-96BFD3D591EA}" type="presParOf" srcId="{EDB2617B-4BAF-4115-91A3-3B53D772F336}" destId="{7F180D60-E058-439E-824F-4D9C24B8C6AE}" srcOrd="1" destOrd="0" presId="urn:microsoft.com/office/officeart/2008/layout/LinedList"/>
    <dgm:cxn modelId="{69F4AE4E-26A4-4CD0-A6AD-DCB87C390B2A}" type="presParOf" srcId="{7F180D60-E058-439E-824F-4D9C24B8C6AE}" destId="{8FAEC9C7-CBC6-4283-8513-AA51C80CD03D}" srcOrd="0" destOrd="0" presId="urn:microsoft.com/office/officeart/2008/layout/LinedList"/>
    <dgm:cxn modelId="{53A2D301-56CE-41D4-B156-CF71D809D516}" type="presParOf" srcId="{7F180D60-E058-439E-824F-4D9C24B8C6AE}" destId="{1788E2B6-DB17-4988-A134-2185D9740257}" srcOrd="1" destOrd="0" presId="urn:microsoft.com/office/officeart/2008/layout/LinedList"/>
    <dgm:cxn modelId="{63E1C2FE-6867-4750-A868-25FBCBA9C4F9}" type="presParOf" srcId="{7F180D60-E058-439E-824F-4D9C24B8C6AE}" destId="{E82DC964-8737-4F43-860D-830570E7EF11}" srcOrd="2" destOrd="0" presId="urn:microsoft.com/office/officeart/2008/layout/LinedList"/>
    <dgm:cxn modelId="{E81BDAFF-F824-452E-80E8-CAE8D4523140}" type="presParOf" srcId="{EDB2617B-4BAF-4115-91A3-3B53D772F336}" destId="{D174253D-7B14-411B-B41B-255809F7683E}" srcOrd="2" destOrd="0" presId="urn:microsoft.com/office/officeart/2008/layout/LinedList"/>
    <dgm:cxn modelId="{19914007-22B6-4AB2-ABBF-8A22BBD1E78A}" type="presParOf" srcId="{EDB2617B-4BAF-4115-91A3-3B53D772F336}" destId="{26A86D7C-4B0F-47A9-9C55-799FB30E4DA0}" srcOrd="3" destOrd="0" presId="urn:microsoft.com/office/officeart/2008/layout/LinedList"/>
    <dgm:cxn modelId="{23038F04-6D2D-4EB1-8B12-993C12FA7D2C}" type="presParOf" srcId="{EDB2617B-4BAF-4115-91A3-3B53D772F336}" destId="{1DE3B655-9F3D-47F4-B409-CDEF0922DC6D}" srcOrd="4" destOrd="0" presId="urn:microsoft.com/office/officeart/2008/layout/LinedList"/>
    <dgm:cxn modelId="{9BEB012A-1EA1-4BBA-B89B-C34562E542F9}" type="presParOf" srcId="{1DE3B655-9F3D-47F4-B409-CDEF0922DC6D}" destId="{81E1A9A7-DCC6-4F79-8F36-5D0F7B9356A2}" srcOrd="0" destOrd="0" presId="urn:microsoft.com/office/officeart/2008/layout/LinedList"/>
    <dgm:cxn modelId="{0E85582E-9C69-45C8-8EE8-91A7F2CCE7AA}" type="presParOf" srcId="{1DE3B655-9F3D-47F4-B409-CDEF0922DC6D}" destId="{FCD21B31-0F3B-4A00-A35B-939093375820}" srcOrd="1" destOrd="0" presId="urn:microsoft.com/office/officeart/2008/layout/LinedList"/>
    <dgm:cxn modelId="{39174941-D0DB-48C5-A81D-157CB16D4FB0}" type="presParOf" srcId="{1DE3B655-9F3D-47F4-B409-CDEF0922DC6D}" destId="{32B2B94D-A952-4671-88A9-27417FA3B69D}" srcOrd="2" destOrd="0" presId="urn:microsoft.com/office/officeart/2008/layout/LinedList"/>
    <dgm:cxn modelId="{9F53FE30-B364-48F1-991B-7E16B2C7BD28}" type="presParOf" srcId="{EDB2617B-4BAF-4115-91A3-3B53D772F336}" destId="{DDBACBE5-46EE-47BD-AB63-C6419C074411}" srcOrd="5" destOrd="0" presId="urn:microsoft.com/office/officeart/2008/layout/LinedList"/>
    <dgm:cxn modelId="{649416A7-B0AF-497F-BC21-579541045716}" type="presParOf" srcId="{EDB2617B-4BAF-4115-91A3-3B53D772F336}" destId="{CE8095D3-1C24-474D-A4ED-402633716462}" srcOrd="6" destOrd="0" presId="urn:microsoft.com/office/officeart/2008/layout/LinedList"/>
    <dgm:cxn modelId="{5A555D68-9E18-4B59-B5B9-AFEFFC1909BC}" type="presParOf" srcId="{EDB2617B-4BAF-4115-91A3-3B53D772F336}" destId="{DF708D14-221D-44B7-B35A-116EE0A17361}" srcOrd="7" destOrd="0" presId="urn:microsoft.com/office/officeart/2008/layout/LinedList"/>
    <dgm:cxn modelId="{B941878E-66F8-4D16-BC13-827C100894BD}" type="presParOf" srcId="{DF708D14-221D-44B7-B35A-116EE0A17361}" destId="{B17D6F76-93BB-42EE-97D2-492FFD722FE9}" srcOrd="0" destOrd="0" presId="urn:microsoft.com/office/officeart/2008/layout/LinedList"/>
    <dgm:cxn modelId="{87EC4027-0867-4966-BD4E-91D8B3FFD456}" type="presParOf" srcId="{DF708D14-221D-44B7-B35A-116EE0A17361}" destId="{E997C506-A0AB-4867-A82A-A950080E7778}" srcOrd="1" destOrd="0" presId="urn:microsoft.com/office/officeart/2008/layout/LinedList"/>
    <dgm:cxn modelId="{C936A31C-326E-4EE1-A19E-837804CD1196}" type="presParOf" srcId="{DF708D14-221D-44B7-B35A-116EE0A17361}" destId="{8188D5FE-7AFC-4805-8891-310A8BB78498}" srcOrd="2" destOrd="0" presId="urn:microsoft.com/office/officeart/2008/layout/LinedList"/>
    <dgm:cxn modelId="{98E5D394-0D8A-4E30-8D3E-6FB022F26CF9}" type="presParOf" srcId="{EDB2617B-4BAF-4115-91A3-3B53D772F336}" destId="{F5238EE6-7B59-47A2-B9A7-A62858BD7C7F}" srcOrd="8" destOrd="0" presId="urn:microsoft.com/office/officeart/2008/layout/LinedList"/>
    <dgm:cxn modelId="{899AD7D4-21B6-490E-9771-4FBF6F11BA15}" type="presParOf" srcId="{EDB2617B-4BAF-4115-91A3-3B53D772F336}" destId="{3058AACB-B9A2-4F6C-8470-72051CCE5202}" srcOrd="9" destOrd="0" presId="urn:microsoft.com/office/officeart/2008/layout/LinedList"/>
    <dgm:cxn modelId="{53715682-B0F8-4235-B433-2802856D0A50}" type="presParOf" srcId="{EDB2617B-4BAF-4115-91A3-3B53D772F336}" destId="{67B4E9A2-5DDD-4102-BC74-E853574430C7}" srcOrd="10" destOrd="0" presId="urn:microsoft.com/office/officeart/2008/layout/LinedList"/>
    <dgm:cxn modelId="{A36B4231-CB66-49E4-AE58-68A84481D965}" type="presParOf" srcId="{67B4E9A2-5DDD-4102-BC74-E853574430C7}" destId="{97C0884A-DC70-43BD-8B8D-F38E88118A9C}" srcOrd="0" destOrd="0" presId="urn:microsoft.com/office/officeart/2008/layout/LinedList"/>
    <dgm:cxn modelId="{DC83BA0D-12F1-4218-9326-7149574DE6B6}" type="presParOf" srcId="{67B4E9A2-5DDD-4102-BC74-E853574430C7}" destId="{6BEA1EB0-BDDF-4B8F-93C0-71DCE27D9230}" srcOrd="1" destOrd="0" presId="urn:microsoft.com/office/officeart/2008/layout/LinedList"/>
    <dgm:cxn modelId="{ED4BF20D-256B-4568-B79E-98F1A046D5CD}" type="presParOf" srcId="{67B4E9A2-5DDD-4102-BC74-E853574430C7}" destId="{218A786B-2A4E-4921-9ABE-712747D2584E}" srcOrd="2" destOrd="0" presId="urn:microsoft.com/office/officeart/2008/layout/LinedList"/>
    <dgm:cxn modelId="{7C0ECAAF-EE95-4A77-ACCA-0A8E6ECC4FE1}" type="presParOf" srcId="{EDB2617B-4BAF-4115-91A3-3B53D772F336}" destId="{AC8E75E8-D438-48A1-A8B0-9CB830056921}" srcOrd="11" destOrd="0" presId="urn:microsoft.com/office/officeart/2008/layout/LinedList"/>
    <dgm:cxn modelId="{566B29FE-D388-4AB9-BD21-51FAFDF59950}" type="presParOf" srcId="{EDB2617B-4BAF-4115-91A3-3B53D772F336}" destId="{4EA91243-ECAF-419C-99B8-F664B383E784}"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606EF6-8043-419B-AE7B-A5420005845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DEBF8D01-A25E-4E0A-8CEE-6598FAA47F52}">
      <dgm:prSet phldrT="[Texto]"/>
      <dgm:spPr/>
      <dgm:t>
        <a:bodyPr/>
        <a:lstStyle/>
        <a:p>
          <a:r>
            <a:rPr lang="pt-PT"/>
            <a:t>Sistema de validação de códigos de postais</a:t>
          </a:r>
          <a:endParaRPr lang="pt-PT" dirty="0"/>
        </a:p>
      </dgm:t>
    </dgm:pt>
    <dgm:pt modelId="{D84EA4BC-6A38-4AC8-9357-00B1FFEDA2D2}" type="parTrans" cxnId="{0A43A872-F4DA-4CB1-B13A-0319C6477A36}">
      <dgm:prSet/>
      <dgm:spPr/>
      <dgm:t>
        <a:bodyPr/>
        <a:lstStyle/>
        <a:p>
          <a:endParaRPr lang="pt-PT"/>
        </a:p>
      </dgm:t>
    </dgm:pt>
    <dgm:pt modelId="{7BE613F3-3DF3-4514-9A69-D572EE2B757B}" type="sibTrans" cxnId="{0A43A872-F4DA-4CB1-B13A-0319C6477A36}">
      <dgm:prSet/>
      <dgm:spPr/>
      <dgm:t>
        <a:bodyPr/>
        <a:lstStyle/>
        <a:p>
          <a:endParaRPr lang="pt-PT"/>
        </a:p>
      </dgm:t>
    </dgm:pt>
    <dgm:pt modelId="{007C54ED-2B64-4869-9D57-A4A0B9BE2F09}">
      <dgm:prSet/>
      <dgm:spPr/>
      <dgm:t>
        <a:bodyPr/>
        <a:lstStyle/>
        <a:p>
          <a:r>
            <a:rPr lang="pt-PT" dirty="0"/>
            <a:t>Sistema de representação de mapas</a:t>
          </a:r>
        </a:p>
      </dgm:t>
    </dgm:pt>
    <dgm:pt modelId="{0AF15C6B-9A5B-4C6D-8D40-D140BB8E8DE1}" type="parTrans" cxnId="{1CC54BC3-6515-4CC7-B380-F5706F229391}">
      <dgm:prSet/>
      <dgm:spPr/>
      <dgm:t>
        <a:bodyPr/>
        <a:lstStyle/>
        <a:p>
          <a:endParaRPr lang="pt-PT"/>
        </a:p>
      </dgm:t>
    </dgm:pt>
    <dgm:pt modelId="{5BE0070F-F876-406A-873C-7E89C7617D5A}" type="sibTrans" cxnId="{1CC54BC3-6515-4CC7-B380-F5706F229391}">
      <dgm:prSet/>
      <dgm:spPr/>
      <dgm:t>
        <a:bodyPr/>
        <a:lstStyle/>
        <a:p>
          <a:endParaRPr lang="pt-PT"/>
        </a:p>
      </dgm:t>
    </dgm:pt>
    <dgm:pt modelId="{039B4144-4BE2-4C3E-B38E-875478F94BAE}">
      <dgm:prSet/>
      <dgm:spPr/>
      <dgm:t>
        <a:bodyPr/>
        <a:lstStyle/>
        <a:p>
          <a:r>
            <a:rPr lang="pt-PT" dirty="0"/>
            <a:t>Sistema de localização</a:t>
          </a:r>
        </a:p>
      </dgm:t>
    </dgm:pt>
    <dgm:pt modelId="{C98BA0F8-CAC9-4D3F-8EBC-74FF9A0FC2BC}" type="parTrans" cxnId="{EE31C16F-E974-4B06-98F7-EC78D6E9E2A5}">
      <dgm:prSet/>
      <dgm:spPr/>
      <dgm:t>
        <a:bodyPr/>
        <a:lstStyle/>
        <a:p>
          <a:endParaRPr lang="pt-PT"/>
        </a:p>
      </dgm:t>
    </dgm:pt>
    <dgm:pt modelId="{2BC2CD4F-53A1-45B7-BDBF-EB4F6205CDA8}" type="sibTrans" cxnId="{EE31C16F-E974-4B06-98F7-EC78D6E9E2A5}">
      <dgm:prSet/>
      <dgm:spPr/>
      <dgm:t>
        <a:bodyPr/>
        <a:lstStyle/>
        <a:p>
          <a:endParaRPr lang="pt-PT"/>
        </a:p>
      </dgm:t>
    </dgm:pt>
    <dgm:pt modelId="{D3B2ED1A-8930-4901-A492-5E658D29FE95}">
      <dgm:prSet/>
      <dgm:spPr/>
      <dgm:t>
        <a:bodyPr/>
        <a:lstStyle/>
        <a:p>
          <a:r>
            <a:rPr lang="pt-PT" dirty="0"/>
            <a:t>Sistema de envio de emails</a:t>
          </a:r>
        </a:p>
      </dgm:t>
    </dgm:pt>
    <dgm:pt modelId="{6ED496F2-3D67-4617-AC3F-B6D00582F629}" type="parTrans" cxnId="{81515FA0-81E1-4475-94B8-8FD6B0C40103}">
      <dgm:prSet/>
      <dgm:spPr/>
      <dgm:t>
        <a:bodyPr/>
        <a:lstStyle/>
        <a:p>
          <a:endParaRPr lang="pt-PT"/>
        </a:p>
      </dgm:t>
    </dgm:pt>
    <dgm:pt modelId="{BB079E51-CC8E-4D41-BA58-0E7E848878E7}" type="sibTrans" cxnId="{81515FA0-81E1-4475-94B8-8FD6B0C40103}">
      <dgm:prSet/>
      <dgm:spPr/>
      <dgm:t>
        <a:bodyPr/>
        <a:lstStyle/>
        <a:p>
          <a:endParaRPr lang="pt-PT"/>
        </a:p>
      </dgm:t>
    </dgm:pt>
    <dgm:pt modelId="{4854462F-BFF5-4F9F-8E51-C5A4BF67AB79}">
      <dgm:prSet/>
      <dgm:spPr/>
      <dgm:t>
        <a:bodyPr/>
        <a:lstStyle/>
        <a:p>
          <a:r>
            <a:rPr lang="pt-PT" dirty="0"/>
            <a:t>Existência prévia de dados</a:t>
          </a:r>
        </a:p>
      </dgm:t>
    </dgm:pt>
    <dgm:pt modelId="{2FB7D3D0-45A3-48BE-8A04-E4E6AB67EA31}" type="parTrans" cxnId="{81D0F2BA-DCDE-4B3E-BAD4-CA8FFAF500FE}">
      <dgm:prSet/>
      <dgm:spPr/>
      <dgm:t>
        <a:bodyPr/>
        <a:lstStyle/>
        <a:p>
          <a:endParaRPr lang="pt-PT"/>
        </a:p>
      </dgm:t>
    </dgm:pt>
    <dgm:pt modelId="{BC915F78-2BDF-4BF1-875A-9B04D09D0AC2}" type="sibTrans" cxnId="{81D0F2BA-DCDE-4B3E-BAD4-CA8FFAF500FE}">
      <dgm:prSet/>
      <dgm:spPr/>
      <dgm:t>
        <a:bodyPr/>
        <a:lstStyle/>
        <a:p>
          <a:endParaRPr lang="pt-PT"/>
        </a:p>
      </dgm:t>
    </dgm:pt>
    <dgm:pt modelId="{A3D5FC90-AEF8-4E6A-A17C-8FE6A18D9901}">
      <dgm:prSet/>
      <dgm:spPr/>
      <dgm:t>
        <a:bodyPr/>
        <a:lstStyle/>
        <a:p>
          <a:r>
            <a:rPr lang="pt-PT" dirty="0"/>
            <a:t>Camada da apresentação</a:t>
          </a:r>
        </a:p>
      </dgm:t>
    </dgm:pt>
    <dgm:pt modelId="{295B379B-DFD6-4FBD-9DC5-032AF9999FFE}" type="parTrans" cxnId="{32ECDF61-E773-40CB-8041-75AFA11AFC2E}">
      <dgm:prSet/>
      <dgm:spPr/>
      <dgm:t>
        <a:bodyPr/>
        <a:lstStyle/>
        <a:p>
          <a:endParaRPr lang="pt-PT"/>
        </a:p>
      </dgm:t>
    </dgm:pt>
    <dgm:pt modelId="{CE216C65-2A72-49ED-BFAD-18A97C5E80C0}" type="sibTrans" cxnId="{32ECDF61-E773-40CB-8041-75AFA11AFC2E}">
      <dgm:prSet/>
      <dgm:spPr/>
      <dgm:t>
        <a:bodyPr/>
        <a:lstStyle/>
        <a:p>
          <a:endParaRPr lang="pt-PT"/>
        </a:p>
      </dgm:t>
    </dgm:pt>
    <dgm:pt modelId="{73FCBB94-02A1-4AD5-BDCB-02A749D3B1E6}">
      <dgm:prSet/>
      <dgm:spPr/>
      <dgm:t>
        <a:bodyPr/>
        <a:lstStyle/>
        <a:p>
          <a:r>
            <a:rPr lang="pt-PT" dirty="0"/>
            <a:t>Camada de negócio</a:t>
          </a:r>
        </a:p>
      </dgm:t>
    </dgm:pt>
    <dgm:pt modelId="{3AFBB6A5-34D6-4518-9A24-D4C9C559BA72}" type="parTrans" cxnId="{1D2F67B1-A8E7-4639-A8E5-13B619585B6D}">
      <dgm:prSet/>
      <dgm:spPr/>
      <dgm:t>
        <a:bodyPr/>
        <a:lstStyle/>
        <a:p>
          <a:endParaRPr lang="pt-PT"/>
        </a:p>
      </dgm:t>
    </dgm:pt>
    <dgm:pt modelId="{61D331E4-226E-44E7-AFA4-2809AFCF0FD4}" type="sibTrans" cxnId="{1D2F67B1-A8E7-4639-A8E5-13B619585B6D}">
      <dgm:prSet/>
      <dgm:spPr/>
      <dgm:t>
        <a:bodyPr/>
        <a:lstStyle/>
        <a:p>
          <a:endParaRPr lang="pt-PT"/>
        </a:p>
      </dgm:t>
    </dgm:pt>
    <dgm:pt modelId="{FF5BCA99-B571-40BC-917C-D5E23DABB101}">
      <dgm:prSet/>
      <dgm:spPr/>
      <dgm:t>
        <a:bodyPr/>
        <a:lstStyle/>
        <a:p>
          <a:r>
            <a:rPr lang="pt-PT" dirty="0"/>
            <a:t>Camada de dados</a:t>
          </a:r>
        </a:p>
      </dgm:t>
    </dgm:pt>
    <dgm:pt modelId="{EC65D7D1-A570-4204-AFC8-00914C9FEA20}" type="parTrans" cxnId="{70D2CC16-474A-4693-97C0-B94748CCFD7A}">
      <dgm:prSet/>
      <dgm:spPr/>
      <dgm:t>
        <a:bodyPr/>
        <a:lstStyle/>
        <a:p>
          <a:endParaRPr lang="pt-PT"/>
        </a:p>
      </dgm:t>
    </dgm:pt>
    <dgm:pt modelId="{FBBCBEB6-993E-4912-A742-A51C9250F9DA}" type="sibTrans" cxnId="{70D2CC16-474A-4693-97C0-B94748CCFD7A}">
      <dgm:prSet/>
      <dgm:spPr/>
      <dgm:t>
        <a:bodyPr/>
        <a:lstStyle/>
        <a:p>
          <a:endParaRPr lang="pt-PT"/>
        </a:p>
      </dgm:t>
    </dgm:pt>
    <dgm:pt modelId="{355EAB19-E657-490A-84E5-AAE938C1972A}">
      <dgm:prSet/>
      <dgm:spPr/>
      <dgm:t>
        <a:bodyPr/>
        <a:lstStyle/>
        <a:p>
          <a:r>
            <a:rPr lang="pt-PT" dirty="0"/>
            <a:t>Equipa de desenvolvimento	</a:t>
          </a:r>
        </a:p>
      </dgm:t>
    </dgm:pt>
    <dgm:pt modelId="{F002A7E5-7489-406A-9A3E-5BB9238DB112}" type="parTrans" cxnId="{C6176C71-2FD6-45DB-ABE7-C04AC583D77C}">
      <dgm:prSet/>
      <dgm:spPr/>
      <dgm:t>
        <a:bodyPr/>
        <a:lstStyle/>
        <a:p>
          <a:endParaRPr lang="pt-PT"/>
        </a:p>
      </dgm:t>
    </dgm:pt>
    <dgm:pt modelId="{DF38397E-6FD9-4E67-9F4C-41B67A9455BE}" type="sibTrans" cxnId="{C6176C71-2FD6-45DB-ABE7-C04AC583D77C}">
      <dgm:prSet/>
      <dgm:spPr/>
      <dgm:t>
        <a:bodyPr/>
        <a:lstStyle/>
        <a:p>
          <a:endParaRPr lang="pt-PT"/>
        </a:p>
      </dgm:t>
    </dgm:pt>
    <dgm:pt modelId="{389256F3-BF14-41F1-9A52-9AE97156FD25}" type="pres">
      <dgm:prSet presAssocID="{F2606EF6-8043-419B-AE7B-A54200058453}" presName="vert0" presStyleCnt="0">
        <dgm:presLayoutVars>
          <dgm:dir/>
          <dgm:animOne val="branch"/>
          <dgm:animLvl val="lvl"/>
        </dgm:presLayoutVars>
      </dgm:prSet>
      <dgm:spPr/>
    </dgm:pt>
    <dgm:pt modelId="{83157497-F41D-4311-A3AB-2E9E62B78E33}" type="pres">
      <dgm:prSet presAssocID="{DEBF8D01-A25E-4E0A-8CEE-6598FAA47F52}" presName="thickLine" presStyleLbl="alignNode1" presStyleIdx="0" presStyleCnt="9"/>
      <dgm:spPr/>
    </dgm:pt>
    <dgm:pt modelId="{F50B9270-B01D-4DAF-9B27-6F75EA8C515B}" type="pres">
      <dgm:prSet presAssocID="{DEBF8D01-A25E-4E0A-8CEE-6598FAA47F52}" presName="horz1" presStyleCnt="0"/>
      <dgm:spPr/>
    </dgm:pt>
    <dgm:pt modelId="{108D831C-3614-424E-B45E-5289BD5B1672}" type="pres">
      <dgm:prSet presAssocID="{DEBF8D01-A25E-4E0A-8CEE-6598FAA47F52}" presName="tx1" presStyleLbl="revTx" presStyleIdx="0" presStyleCnt="9"/>
      <dgm:spPr/>
    </dgm:pt>
    <dgm:pt modelId="{924FFA46-2B71-432F-AD30-0C28AF4F9370}" type="pres">
      <dgm:prSet presAssocID="{DEBF8D01-A25E-4E0A-8CEE-6598FAA47F52}" presName="vert1" presStyleCnt="0"/>
      <dgm:spPr/>
    </dgm:pt>
    <dgm:pt modelId="{EC8C568A-5791-49F3-B1CC-872FE557B32D}" type="pres">
      <dgm:prSet presAssocID="{007C54ED-2B64-4869-9D57-A4A0B9BE2F09}" presName="thickLine" presStyleLbl="alignNode1" presStyleIdx="1" presStyleCnt="9"/>
      <dgm:spPr/>
    </dgm:pt>
    <dgm:pt modelId="{87085EDA-64F2-4A7B-AA3F-2FB7C97AAF00}" type="pres">
      <dgm:prSet presAssocID="{007C54ED-2B64-4869-9D57-A4A0B9BE2F09}" presName="horz1" presStyleCnt="0"/>
      <dgm:spPr/>
    </dgm:pt>
    <dgm:pt modelId="{D83D7A2A-8C1A-4837-894C-0126C2EF859B}" type="pres">
      <dgm:prSet presAssocID="{007C54ED-2B64-4869-9D57-A4A0B9BE2F09}" presName="tx1" presStyleLbl="revTx" presStyleIdx="1" presStyleCnt="9"/>
      <dgm:spPr/>
    </dgm:pt>
    <dgm:pt modelId="{2FD805ED-7D3E-4042-8BD5-8CD33294DCAE}" type="pres">
      <dgm:prSet presAssocID="{007C54ED-2B64-4869-9D57-A4A0B9BE2F09}" presName="vert1" presStyleCnt="0"/>
      <dgm:spPr/>
    </dgm:pt>
    <dgm:pt modelId="{532A5A0E-DDBE-4D4F-9D08-B4806AC0B823}" type="pres">
      <dgm:prSet presAssocID="{039B4144-4BE2-4C3E-B38E-875478F94BAE}" presName="thickLine" presStyleLbl="alignNode1" presStyleIdx="2" presStyleCnt="9"/>
      <dgm:spPr/>
    </dgm:pt>
    <dgm:pt modelId="{58B572FB-D94A-49C4-BEF9-BECA2F2CFB40}" type="pres">
      <dgm:prSet presAssocID="{039B4144-4BE2-4C3E-B38E-875478F94BAE}" presName="horz1" presStyleCnt="0"/>
      <dgm:spPr/>
    </dgm:pt>
    <dgm:pt modelId="{5E47ADD0-6BA5-4659-BA3E-E3FFBAFC0213}" type="pres">
      <dgm:prSet presAssocID="{039B4144-4BE2-4C3E-B38E-875478F94BAE}" presName="tx1" presStyleLbl="revTx" presStyleIdx="2" presStyleCnt="9"/>
      <dgm:spPr/>
    </dgm:pt>
    <dgm:pt modelId="{225C39C1-A5BC-4FF6-9728-F0AB266F2243}" type="pres">
      <dgm:prSet presAssocID="{039B4144-4BE2-4C3E-B38E-875478F94BAE}" presName="vert1" presStyleCnt="0"/>
      <dgm:spPr/>
    </dgm:pt>
    <dgm:pt modelId="{76B18DA1-03A5-4046-ABAC-196FCB74B281}" type="pres">
      <dgm:prSet presAssocID="{D3B2ED1A-8930-4901-A492-5E658D29FE95}" presName="thickLine" presStyleLbl="alignNode1" presStyleIdx="3" presStyleCnt="9"/>
      <dgm:spPr/>
    </dgm:pt>
    <dgm:pt modelId="{AA595391-55FE-4365-B88F-5CA712227FE7}" type="pres">
      <dgm:prSet presAssocID="{D3B2ED1A-8930-4901-A492-5E658D29FE95}" presName="horz1" presStyleCnt="0"/>
      <dgm:spPr/>
    </dgm:pt>
    <dgm:pt modelId="{D0DC2E41-EB6F-4264-B8AB-392826680930}" type="pres">
      <dgm:prSet presAssocID="{D3B2ED1A-8930-4901-A492-5E658D29FE95}" presName="tx1" presStyleLbl="revTx" presStyleIdx="3" presStyleCnt="9"/>
      <dgm:spPr/>
    </dgm:pt>
    <dgm:pt modelId="{1CAF797C-27B8-4920-9B6D-49D7820CA2BA}" type="pres">
      <dgm:prSet presAssocID="{D3B2ED1A-8930-4901-A492-5E658D29FE95}" presName="vert1" presStyleCnt="0"/>
      <dgm:spPr/>
    </dgm:pt>
    <dgm:pt modelId="{B90048B9-BBEF-4AB7-9FF2-C7A536B76F91}" type="pres">
      <dgm:prSet presAssocID="{4854462F-BFF5-4F9F-8E51-C5A4BF67AB79}" presName="thickLine" presStyleLbl="alignNode1" presStyleIdx="4" presStyleCnt="9"/>
      <dgm:spPr/>
    </dgm:pt>
    <dgm:pt modelId="{3A9AA158-1876-4F1B-B4A3-92AAF7976B7F}" type="pres">
      <dgm:prSet presAssocID="{4854462F-BFF5-4F9F-8E51-C5A4BF67AB79}" presName="horz1" presStyleCnt="0"/>
      <dgm:spPr/>
    </dgm:pt>
    <dgm:pt modelId="{B755B665-9BAF-42A0-B6F6-B4C7A624DEF5}" type="pres">
      <dgm:prSet presAssocID="{4854462F-BFF5-4F9F-8E51-C5A4BF67AB79}" presName="tx1" presStyleLbl="revTx" presStyleIdx="4" presStyleCnt="9"/>
      <dgm:spPr/>
    </dgm:pt>
    <dgm:pt modelId="{A713320F-1520-4D8F-B0A5-C687CF735987}" type="pres">
      <dgm:prSet presAssocID="{4854462F-BFF5-4F9F-8E51-C5A4BF67AB79}" presName="vert1" presStyleCnt="0"/>
      <dgm:spPr/>
    </dgm:pt>
    <dgm:pt modelId="{71F3999A-044E-44D3-8FCD-B07BD246B263}" type="pres">
      <dgm:prSet presAssocID="{A3D5FC90-AEF8-4E6A-A17C-8FE6A18D9901}" presName="thickLine" presStyleLbl="alignNode1" presStyleIdx="5" presStyleCnt="9"/>
      <dgm:spPr/>
    </dgm:pt>
    <dgm:pt modelId="{B10FB84A-0451-45BD-B511-ADEE775DD116}" type="pres">
      <dgm:prSet presAssocID="{A3D5FC90-AEF8-4E6A-A17C-8FE6A18D9901}" presName="horz1" presStyleCnt="0"/>
      <dgm:spPr/>
    </dgm:pt>
    <dgm:pt modelId="{B7445AE2-0D91-473A-8603-3F2507B0694B}" type="pres">
      <dgm:prSet presAssocID="{A3D5FC90-AEF8-4E6A-A17C-8FE6A18D9901}" presName="tx1" presStyleLbl="revTx" presStyleIdx="5" presStyleCnt="9"/>
      <dgm:spPr/>
    </dgm:pt>
    <dgm:pt modelId="{0B2E7CA4-403B-4F79-B755-D579929F69F0}" type="pres">
      <dgm:prSet presAssocID="{A3D5FC90-AEF8-4E6A-A17C-8FE6A18D9901}" presName="vert1" presStyleCnt="0"/>
      <dgm:spPr/>
    </dgm:pt>
    <dgm:pt modelId="{A41F6D12-34CA-4E0C-9C7D-B00BA8B4D707}" type="pres">
      <dgm:prSet presAssocID="{73FCBB94-02A1-4AD5-BDCB-02A749D3B1E6}" presName="thickLine" presStyleLbl="alignNode1" presStyleIdx="6" presStyleCnt="9"/>
      <dgm:spPr/>
    </dgm:pt>
    <dgm:pt modelId="{41B63700-ED35-4731-87CC-C7936E9E43CA}" type="pres">
      <dgm:prSet presAssocID="{73FCBB94-02A1-4AD5-BDCB-02A749D3B1E6}" presName="horz1" presStyleCnt="0"/>
      <dgm:spPr/>
    </dgm:pt>
    <dgm:pt modelId="{8C030B5C-B468-483C-BF29-C6754CB21569}" type="pres">
      <dgm:prSet presAssocID="{73FCBB94-02A1-4AD5-BDCB-02A749D3B1E6}" presName="tx1" presStyleLbl="revTx" presStyleIdx="6" presStyleCnt="9"/>
      <dgm:spPr/>
    </dgm:pt>
    <dgm:pt modelId="{CD4FA8F6-2E89-4C84-B584-A389E7BD6FB5}" type="pres">
      <dgm:prSet presAssocID="{73FCBB94-02A1-4AD5-BDCB-02A749D3B1E6}" presName="vert1" presStyleCnt="0"/>
      <dgm:spPr/>
    </dgm:pt>
    <dgm:pt modelId="{E850F6CD-8D8A-447C-9888-EA47789A631D}" type="pres">
      <dgm:prSet presAssocID="{FF5BCA99-B571-40BC-917C-D5E23DABB101}" presName="thickLine" presStyleLbl="alignNode1" presStyleIdx="7" presStyleCnt="9"/>
      <dgm:spPr/>
    </dgm:pt>
    <dgm:pt modelId="{9797EDE3-3E20-489F-AA4A-8C4262D06A2A}" type="pres">
      <dgm:prSet presAssocID="{FF5BCA99-B571-40BC-917C-D5E23DABB101}" presName="horz1" presStyleCnt="0"/>
      <dgm:spPr/>
    </dgm:pt>
    <dgm:pt modelId="{8222D5A2-DE1F-44CE-B447-DBE2EA08DA05}" type="pres">
      <dgm:prSet presAssocID="{FF5BCA99-B571-40BC-917C-D5E23DABB101}" presName="tx1" presStyleLbl="revTx" presStyleIdx="7" presStyleCnt="9"/>
      <dgm:spPr/>
    </dgm:pt>
    <dgm:pt modelId="{CCB4A4D9-E700-4A55-B8BF-A93560B781C6}" type="pres">
      <dgm:prSet presAssocID="{FF5BCA99-B571-40BC-917C-D5E23DABB101}" presName="vert1" presStyleCnt="0"/>
      <dgm:spPr/>
    </dgm:pt>
    <dgm:pt modelId="{E78770DF-2A6F-4DB6-B381-A2416E999279}" type="pres">
      <dgm:prSet presAssocID="{355EAB19-E657-490A-84E5-AAE938C1972A}" presName="thickLine" presStyleLbl="alignNode1" presStyleIdx="8" presStyleCnt="9"/>
      <dgm:spPr/>
    </dgm:pt>
    <dgm:pt modelId="{F18D330A-011E-4724-AE0F-AB46736FD80C}" type="pres">
      <dgm:prSet presAssocID="{355EAB19-E657-490A-84E5-AAE938C1972A}" presName="horz1" presStyleCnt="0"/>
      <dgm:spPr/>
    </dgm:pt>
    <dgm:pt modelId="{1F2B9683-E252-4F06-958C-F7AF63F667F9}" type="pres">
      <dgm:prSet presAssocID="{355EAB19-E657-490A-84E5-AAE938C1972A}" presName="tx1" presStyleLbl="revTx" presStyleIdx="8" presStyleCnt="9"/>
      <dgm:spPr/>
    </dgm:pt>
    <dgm:pt modelId="{0019C320-E5F4-4E6A-BAE5-DC550F63111C}" type="pres">
      <dgm:prSet presAssocID="{355EAB19-E657-490A-84E5-AAE938C1972A}" presName="vert1" presStyleCnt="0"/>
      <dgm:spPr/>
    </dgm:pt>
  </dgm:ptLst>
  <dgm:cxnLst>
    <dgm:cxn modelId="{70D2CC16-474A-4693-97C0-B94748CCFD7A}" srcId="{F2606EF6-8043-419B-AE7B-A54200058453}" destId="{FF5BCA99-B571-40BC-917C-D5E23DABB101}" srcOrd="7" destOrd="0" parTransId="{EC65D7D1-A570-4204-AFC8-00914C9FEA20}" sibTransId="{FBBCBEB6-993E-4912-A742-A51C9250F9DA}"/>
    <dgm:cxn modelId="{19E6343E-7FD0-4B9B-9FAE-FE54C08DF343}" type="presOf" srcId="{DEBF8D01-A25E-4E0A-8CEE-6598FAA47F52}" destId="{108D831C-3614-424E-B45E-5289BD5B1672}" srcOrd="0" destOrd="0" presId="urn:microsoft.com/office/officeart/2008/layout/LinedList"/>
    <dgm:cxn modelId="{5B0B5B5E-12FF-4679-9E44-9F5749AFBFE7}" type="presOf" srcId="{007C54ED-2B64-4869-9D57-A4A0B9BE2F09}" destId="{D83D7A2A-8C1A-4837-894C-0126C2EF859B}" srcOrd="0" destOrd="0" presId="urn:microsoft.com/office/officeart/2008/layout/LinedList"/>
    <dgm:cxn modelId="{32ECDF61-E773-40CB-8041-75AFA11AFC2E}" srcId="{F2606EF6-8043-419B-AE7B-A54200058453}" destId="{A3D5FC90-AEF8-4E6A-A17C-8FE6A18D9901}" srcOrd="5" destOrd="0" parTransId="{295B379B-DFD6-4FBD-9DC5-032AF9999FFE}" sibTransId="{CE216C65-2A72-49ED-BFAD-18A97C5E80C0}"/>
    <dgm:cxn modelId="{F9590043-AAE3-4764-BCD4-56924F286519}" type="presOf" srcId="{4854462F-BFF5-4F9F-8E51-C5A4BF67AB79}" destId="{B755B665-9BAF-42A0-B6F6-B4C7A624DEF5}" srcOrd="0" destOrd="0" presId="urn:microsoft.com/office/officeart/2008/layout/LinedList"/>
    <dgm:cxn modelId="{404E156D-997D-4948-A544-6F17F7BC6C5C}" type="presOf" srcId="{73FCBB94-02A1-4AD5-BDCB-02A749D3B1E6}" destId="{8C030B5C-B468-483C-BF29-C6754CB21569}" srcOrd="0" destOrd="0" presId="urn:microsoft.com/office/officeart/2008/layout/LinedList"/>
    <dgm:cxn modelId="{EE31C16F-E974-4B06-98F7-EC78D6E9E2A5}" srcId="{F2606EF6-8043-419B-AE7B-A54200058453}" destId="{039B4144-4BE2-4C3E-B38E-875478F94BAE}" srcOrd="2" destOrd="0" parTransId="{C98BA0F8-CAC9-4D3F-8EBC-74FF9A0FC2BC}" sibTransId="{2BC2CD4F-53A1-45B7-BDBF-EB4F6205CDA8}"/>
    <dgm:cxn modelId="{C6176C71-2FD6-45DB-ABE7-C04AC583D77C}" srcId="{F2606EF6-8043-419B-AE7B-A54200058453}" destId="{355EAB19-E657-490A-84E5-AAE938C1972A}" srcOrd="8" destOrd="0" parTransId="{F002A7E5-7489-406A-9A3E-5BB9238DB112}" sibTransId="{DF38397E-6FD9-4E67-9F4C-41B67A9455BE}"/>
    <dgm:cxn modelId="{0A43A872-F4DA-4CB1-B13A-0319C6477A36}" srcId="{F2606EF6-8043-419B-AE7B-A54200058453}" destId="{DEBF8D01-A25E-4E0A-8CEE-6598FAA47F52}" srcOrd="0" destOrd="0" parTransId="{D84EA4BC-6A38-4AC8-9357-00B1FFEDA2D2}" sibTransId="{7BE613F3-3DF3-4514-9A69-D572EE2B757B}"/>
    <dgm:cxn modelId="{D2A8AA9F-5F11-48C8-864A-4AF1B539A895}" type="presOf" srcId="{A3D5FC90-AEF8-4E6A-A17C-8FE6A18D9901}" destId="{B7445AE2-0D91-473A-8603-3F2507B0694B}" srcOrd="0" destOrd="0" presId="urn:microsoft.com/office/officeart/2008/layout/LinedList"/>
    <dgm:cxn modelId="{81515FA0-81E1-4475-94B8-8FD6B0C40103}" srcId="{F2606EF6-8043-419B-AE7B-A54200058453}" destId="{D3B2ED1A-8930-4901-A492-5E658D29FE95}" srcOrd="3" destOrd="0" parTransId="{6ED496F2-3D67-4617-AC3F-B6D00582F629}" sibTransId="{BB079E51-CC8E-4D41-BA58-0E7E848878E7}"/>
    <dgm:cxn modelId="{D063D4A6-B5ED-4E73-829B-15143F29B33A}" type="presOf" srcId="{039B4144-4BE2-4C3E-B38E-875478F94BAE}" destId="{5E47ADD0-6BA5-4659-BA3E-E3FFBAFC0213}" srcOrd="0" destOrd="0" presId="urn:microsoft.com/office/officeart/2008/layout/LinedList"/>
    <dgm:cxn modelId="{EE37C8AF-FF35-4912-8079-FEA8E57EDB14}" type="presOf" srcId="{D3B2ED1A-8930-4901-A492-5E658D29FE95}" destId="{D0DC2E41-EB6F-4264-B8AB-392826680930}" srcOrd="0" destOrd="0" presId="urn:microsoft.com/office/officeart/2008/layout/LinedList"/>
    <dgm:cxn modelId="{1D2F67B1-A8E7-4639-A8E5-13B619585B6D}" srcId="{F2606EF6-8043-419B-AE7B-A54200058453}" destId="{73FCBB94-02A1-4AD5-BDCB-02A749D3B1E6}" srcOrd="6" destOrd="0" parTransId="{3AFBB6A5-34D6-4518-9A24-D4C9C559BA72}" sibTransId="{61D331E4-226E-44E7-AFA4-2809AFCF0FD4}"/>
    <dgm:cxn modelId="{719B95BA-2F69-4973-B516-1B244FA53B37}" type="presOf" srcId="{F2606EF6-8043-419B-AE7B-A54200058453}" destId="{389256F3-BF14-41F1-9A52-9AE97156FD25}" srcOrd="0" destOrd="0" presId="urn:microsoft.com/office/officeart/2008/layout/LinedList"/>
    <dgm:cxn modelId="{81D0F2BA-DCDE-4B3E-BAD4-CA8FFAF500FE}" srcId="{F2606EF6-8043-419B-AE7B-A54200058453}" destId="{4854462F-BFF5-4F9F-8E51-C5A4BF67AB79}" srcOrd="4" destOrd="0" parTransId="{2FB7D3D0-45A3-48BE-8A04-E4E6AB67EA31}" sibTransId="{BC915F78-2BDF-4BF1-875A-9B04D09D0AC2}"/>
    <dgm:cxn modelId="{1CC54BC3-6515-4CC7-B380-F5706F229391}" srcId="{F2606EF6-8043-419B-AE7B-A54200058453}" destId="{007C54ED-2B64-4869-9D57-A4A0B9BE2F09}" srcOrd="1" destOrd="0" parTransId="{0AF15C6B-9A5B-4C6D-8D40-D140BB8E8DE1}" sibTransId="{5BE0070F-F876-406A-873C-7E89C7617D5A}"/>
    <dgm:cxn modelId="{EAA6ACEE-8023-455D-AD87-F153A8832CAA}" type="presOf" srcId="{FF5BCA99-B571-40BC-917C-D5E23DABB101}" destId="{8222D5A2-DE1F-44CE-B447-DBE2EA08DA05}" srcOrd="0" destOrd="0" presId="urn:microsoft.com/office/officeart/2008/layout/LinedList"/>
    <dgm:cxn modelId="{37BD00FA-FFAA-4E74-BD63-1DD17A1A9714}" type="presOf" srcId="{355EAB19-E657-490A-84E5-AAE938C1972A}" destId="{1F2B9683-E252-4F06-958C-F7AF63F667F9}" srcOrd="0" destOrd="0" presId="urn:microsoft.com/office/officeart/2008/layout/LinedList"/>
    <dgm:cxn modelId="{4137AC09-F99C-4D58-8051-4E62F0FE5D27}" type="presParOf" srcId="{389256F3-BF14-41F1-9A52-9AE97156FD25}" destId="{83157497-F41D-4311-A3AB-2E9E62B78E33}" srcOrd="0" destOrd="0" presId="urn:microsoft.com/office/officeart/2008/layout/LinedList"/>
    <dgm:cxn modelId="{2905E82C-BBDE-4225-AB1E-612034A68B91}" type="presParOf" srcId="{389256F3-BF14-41F1-9A52-9AE97156FD25}" destId="{F50B9270-B01D-4DAF-9B27-6F75EA8C515B}" srcOrd="1" destOrd="0" presId="urn:microsoft.com/office/officeart/2008/layout/LinedList"/>
    <dgm:cxn modelId="{BE9E2178-3D61-4E93-AA4D-F31AE9E04A8D}" type="presParOf" srcId="{F50B9270-B01D-4DAF-9B27-6F75EA8C515B}" destId="{108D831C-3614-424E-B45E-5289BD5B1672}" srcOrd="0" destOrd="0" presId="urn:microsoft.com/office/officeart/2008/layout/LinedList"/>
    <dgm:cxn modelId="{D370F42A-EB59-48AD-BEC3-63E9BFFEF863}" type="presParOf" srcId="{F50B9270-B01D-4DAF-9B27-6F75EA8C515B}" destId="{924FFA46-2B71-432F-AD30-0C28AF4F9370}" srcOrd="1" destOrd="0" presId="urn:microsoft.com/office/officeart/2008/layout/LinedList"/>
    <dgm:cxn modelId="{45D6DDD3-6E8A-4328-A14F-1BF1BE42D894}" type="presParOf" srcId="{389256F3-BF14-41F1-9A52-9AE97156FD25}" destId="{EC8C568A-5791-49F3-B1CC-872FE557B32D}" srcOrd="2" destOrd="0" presId="urn:microsoft.com/office/officeart/2008/layout/LinedList"/>
    <dgm:cxn modelId="{E9BFF75A-A097-4CF8-B814-0EAEAFCB8778}" type="presParOf" srcId="{389256F3-BF14-41F1-9A52-9AE97156FD25}" destId="{87085EDA-64F2-4A7B-AA3F-2FB7C97AAF00}" srcOrd="3" destOrd="0" presId="urn:microsoft.com/office/officeart/2008/layout/LinedList"/>
    <dgm:cxn modelId="{D2A7CD2C-3F6F-46A6-B8DE-82868FA9407F}" type="presParOf" srcId="{87085EDA-64F2-4A7B-AA3F-2FB7C97AAF00}" destId="{D83D7A2A-8C1A-4837-894C-0126C2EF859B}" srcOrd="0" destOrd="0" presId="urn:microsoft.com/office/officeart/2008/layout/LinedList"/>
    <dgm:cxn modelId="{8D462D78-E2FC-4617-9282-2AC0966D8339}" type="presParOf" srcId="{87085EDA-64F2-4A7B-AA3F-2FB7C97AAF00}" destId="{2FD805ED-7D3E-4042-8BD5-8CD33294DCAE}" srcOrd="1" destOrd="0" presId="urn:microsoft.com/office/officeart/2008/layout/LinedList"/>
    <dgm:cxn modelId="{ABF3970B-3C89-4B9B-91AE-B497276FB151}" type="presParOf" srcId="{389256F3-BF14-41F1-9A52-9AE97156FD25}" destId="{532A5A0E-DDBE-4D4F-9D08-B4806AC0B823}" srcOrd="4" destOrd="0" presId="urn:microsoft.com/office/officeart/2008/layout/LinedList"/>
    <dgm:cxn modelId="{4B3A2392-B145-43EB-92DB-3D2C0A16A9FD}" type="presParOf" srcId="{389256F3-BF14-41F1-9A52-9AE97156FD25}" destId="{58B572FB-D94A-49C4-BEF9-BECA2F2CFB40}" srcOrd="5" destOrd="0" presId="urn:microsoft.com/office/officeart/2008/layout/LinedList"/>
    <dgm:cxn modelId="{F96472C0-526A-457D-B837-8B3C681D3232}" type="presParOf" srcId="{58B572FB-D94A-49C4-BEF9-BECA2F2CFB40}" destId="{5E47ADD0-6BA5-4659-BA3E-E3FFBAFC0213}" srcOrd="0" destOrd="0" presId="urn:microsoft.com/office/officeart/2008/layout/LinedList"/>
    <dgm:cxn modelId="{9C2F8FAB-57FA-4EE3-ABDC-3BFF9EE29538}" type="presParOf" srcId="{58B572FB-D94A-49C4-BEF9-BECA2F2CFB40}" destId="{225C39C1-A5BC-4FF6-9728-F0AB266F2243}" srcOrd="1" destOrd="0" presId="urn:microsoft.com/office/officeart/2008/layout/LinedList"/>
    <dgm:cxn modelId="{9C10F337-8576-405E-B843-B07A6EF5D560}" type="presParOf" srcId="{389256F3-BF14-41F1-9A52-9AE97156FD25}" destId="{76B18DA1-03A5-4046-ABAC-196FCB74B281}" srcOrd="6" destOrd="0" presId="urn:microsoft.com/office/officeart/2008/layout/LinedList"/>
    <dgm:cxn modelId="{86CED9E6-45F9-4E8C-A1EE-6EE8B00E8F7E}" type="presParOf" srcId="{389256F3-BF14-41F1-9A52-9AE97156FD25}" destId="{AA595391-55FE-4365-B88F-5CA712227FE7}" srcOrd="7" destOrd="0" presId="urn:microsoft.com/office/officeart/2008/layout/LinedList"/>
    <dgm:cxn modelId="{D7C78EE2-630B-477C-A4CF-70C41B529EF1}" type="presParOf" srcId="{AA595391-55FE-4365-B88F-5CA712227FE7}" destId="{D0DC2E41-EB6F-4264-B8AB-392826680930}" srcOrd="0" destOrd="0" presId="urn:microsoft.com/office/officeart/2008/layout/LinedList"/>
    <dgm:cxn modelId="{22F124C8-7721-4AFF-B0D7-03D846BB0E96}" type="presParOf" srcId="{AA595391-55FE-4365-B88F-5CA712227FE7}" destId="{1CAF797C-27B8-4920-9B6D-49D7820CA2BA}" srcOrd="1" destOrd="0" presId="urn:microsoft.com/office/officeart/2008/layout/LinedList"/>
    <dgm:cxn modelId="{CEF4C82F-886B-4509-99BB-FDAAAE684EAF}" type="presParOf" srcId="{389256F3-BF14-41F1-9A52-9AE97156FD25}" destId="{B90048B9-BBEF-4AB7-9FF2-C7A536B76F91}" srcOrd="8" destOrd="0" presId="urn:microsoft.com/office/officeart/2008/layout/LinedList"/>
    <dgm:cxn modelId="{CCC5F2B2-439C-4A56-993C-BC813C5757D4}" type="presParOf" srcId="{389256F3-BF14-41F1-9A52-9AE97156FD25}" destId="{3A9AA158-1876-4F1B-B4A3-92AAF7976B7F}" srcOrd="9" destOrd="0" presId="urn:microsoft.com/office/officeart/2008/layout/LinedList"/>
    <dgm:cxn modelId="{9E66F555-F5E1-47DF-983D-D62AB3C4929B}" type="presParOf" srcId="{3A9AA158-1876-4F1B-B4A3-92AAF7976B7F}" destId="{B755B665-9BAF-42A0-B6F6-B4C7A624DEF5}" srcOrd="0" destOrd="0" presId="urn:microsoft.com/office/officeart/2008/layout/LinedList"/>
    <dgm:cxn modelId="{790CDA42-FE05-45CD-B484-9F0253D133E2}" type="presParOf" srcId="{3A9AA158-1876-4F1B-B4A3-92AAF7976B7F}" destId="{A713320F-1520-4D8F-B0A5-C687CF735987}" srcOrd="1" destOrd="0" presId="urn:microsoft.com/office/officeart/2008/layout/LinedList"/>
    <dgm:cxn modelId="{5B46D58E-57B9-432E-B992-CE0C8FF2169B}" type="presParOf" srcId="{389256F3-BF14-41F1-9A52-9AE97156FD25}" destId="{71F3999A-044E-44D3-8FCD-B07BD246B263}" srcOrd="10" destOrd="0" presId="urn:microsoft.com/office/officeart/2008/layout/LinedList"/>
    <dgm:cxn modelId="{3211D46E-C955-4A8A-8472-8A6E8783E713}" type="presParOf" srcId="{389256F3-BF14-41F1-9A52-9AE97156FD25}" destId="{B10FB84A-0451-45BD-B511-ADEE775DD116}" srcOrd="11" destOrd="0" presId="urn:microsoft.com/office/officeart/2008/layout/LinedList"/>
    <dgm:cxn modelId="{473990F8-9CDB-447B-9BE8-9B71B6976386}" type="presParOf" srcId="{B10FB84A-0451-45BD-B511-ADEE775DD116}" destId="{B7445AE2-0D91-473A-8603-3F2507B0694B}" srcOrd="0" destOrd="0" presId="urn:microsoft.com/office/officeart/2008/layout/LinedList"/>
    <dgm:cxn modelId="{96716DDE-C80C-45E5-ADA7-5E4DF4474AF2}" type="presParOf" srcId="{B10FB84A-0451-45BD-B511-ADEE775DD116}" destId="{0B2E7CA4-403B-4F79-B755-D579929F69F0}" srcOrd="1" destOrd="0" presId="urn:microsoft.com/office/officeart/2008/layout/LinedList"/>
    <dgm:cxn modelId="{5C401E21-5B74-429A-8589-4FCEFCB72E04}" type="presParOf" srcId="{389256F3-BF14-41F1-9A52-9AE97156FD25}" destId="{A41F6D12-34CA-4E0C-9C7D-B00BA8B4D707}" srcOrd="12" destOrd="0" presId="urn:microsoft.com/office/officeart/2008/layout/LinedList"/>
    <dgm:cxn modelId="{FE87F9D3-9ADF-4BE9-825B-4634900A6DD5}" type="presParOf" srcId="{389256F3-BF14-41F1-9A52-9AE97156FD25}" destId="{41B63700-ED35-4731-87CC-C7936E9E43CA}" srcOrd="13" destOrd="0" presId="urn:microsoft.com/office/officeart/2008/layout/LinedList"/>
    <dgm:cxn modelId="{D0FDBDC7-F7C8-4137-B597-552B793F921A}" type="presParOf" srcId="{41B63700-ED35-4731-87CC-C7936E9E43CA}" destId="{8C030B5C-B468-483C-BF29-C6754CB21569}" srcOrd="0" destOrd="0" presId="urn:microsoft.com/office/officeart/2008/layout/LinedList"/>
    <dgm:cxn modelId="{24985C86-714F-4787-AF4F-252D5CEA11EE}" type="presParOf" srcId="{41B63700-ED35-4731-87CC-C7936E9E43CA}" destId="{CD4FA8F6-2E89-4C84-B584-A389E7BD6FB5}" srcOrd="1" destOrd="0" presId="urn:microsoft.com/office/officeart/2008/layout/LinedList"/>
    <dgm:cxn modelId="{BAC1DEB8-1720-484D-BE85-1938073AE9E4}" type="presParOf" srcId="{389256F3-BF14-41F1-9A52-9AE97156FD25}" destId="{E850F6CD-8D8A-447C-9888-EA47789A631D}" srcOrd="14" destOrd="0" presId="urn:microsoft.com/office/officeart/2008/layout/LinedList"/>
    <dgm:cxn modelId="{8C96E736-4A8B-43BD-B81C-FB8F1F860CE3}" type="presParOf" srcId="{389256F3-BF14-41F1-9A52-9AE97156FD25}" destId="{9797EDE3-3E20-489F-AA4A-8C4262D06A2A}" srcOrd="15" destOrd="0" presId="urn:microsoft.com/office/officeart/2008/layout/LinedList"/>
    <dgm:cxn modelId="{6B582E4E-6EF4-4606-B500-1E18FCAC9053}" type="presParOf" srcId="{9797EDE3-3E20-489F-AA4A-8C4262D06A2A}" destId="{8222D5A2-DE1F-44CE-B447-DBE2EA08DA05}" srcOrd="0" destOrd="0" presId="urn:microsoft.com/office/officeart/2008/layout/LinedList"/>
    <dgm:cxn modelId="{D5C99FB2-6DF3-4053-B576-133217807DDB}" type="presParOf" srcId="{9797EDE3-3E20-489F-AA4A-8C4262D06A2A}" destId="{CCB4A4D9-E700-4A55-B8BF-A93560B781C6}" srcOrd="1" destOrd="0" presId="urn:microsoft.com/office/officeart/2008/layout/LinedList"/>
    <dgm:cxn modelId="{7E231BFE-A3B0-46BB-B4D6-CB0318F594E2}" type="presParOf" srcId="{389256F3-BF14-41F1-9A52-9AE97156FD25}" destId="{E78770DF-2A6F-4DB6-B381-A2416E999279}" srcOrd="16" destOrd="0" presId="urn:microsoft.com/office/officeart/2008/layout/LinedList"/>
    <dgm:cxn modelId="{6D112EB3-FF9F-40D5-A6F5-B7BA2D59BCA5}" type="presParOf" srcId="{389256F3-BF14-41F1-9A52-9AE97156FD25}" destId="{F18D330A-011E-4724-AE0F-AB46736FD80C}" srcOrd="17" destOrd="0" presId="urn:microsoft.com/office/officeart/2008/layout/LinedList"/>
    <dgm:cxn modelId="{B9C1AC69-06D2-4327-92A4-41F5438B6173}" type="presParOf" srcId="{F18D330A-011E-4724-AE0F-AB46736FD80C}" destId="{1F2B9683-E252-4F06-958C-F7AF63F667F9}" srcOrd="0" destOrd="0" presId="urn:microsoft.com/office/officeart/2008/layout/LinedList"/>
    <dgm:cxn modelId="{2F4E896C-511D-47DB-8234-C56C0D6834E7}" type="presParOf" srcId="{F18D330A-011E-4724-AE0F-AB46736FD80C}" destId="{0019C320-E5F4-4E6A-BAE5-DC550F6311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3468B8-94CC-4CEE-96A5-3331A2E8AA06}" type="doc">
      <dgm:prSet loTypeId="urn:microsoft.com/office/officeart/2008/layout/LinedList" loCatId="list" qsTypeId="urn:microsoft.com/office/officeart/2005/8/quickstyle/simple3" qsCatId="simple" csTypeId="urn:microsoft.com/office/officeart/2005/8/colors/accent1_3" csCatId="accent1" phldr="1"/>
      <dgm:spPr/>
      <dgm:t>
        <a:bodyPr/>
        <a:lstStyle/>
        <a:p>
          <a:endParaRPr lang="en-US"/>
        </a:p>
      </dgm:t>
    </dgm:pt>
    <dgm:pt modelId="{6F91ABAE-FEC6-4758-97EC-94928FC0FF03}">
      <dgm:prSet/>
      <dgm:spPr/>
      <dgm:t>
        <a:bodyPr/>
        <a:lstStyle/>
        <a:p>
          <a:r>
            <a:rPr lang="pt-PT" dirty="0"/>
            <a:t>Aplicação </a:t>
          </a:r>
          <a:r>
            <a:rPr lang="pt-PT" i="1" dirty="0"/>
            <a:t>web</a:t>
          </a:r>
          <a:r>
            <a:rPr lang="pt-PT" dirty="0"/>
            <a:t> intuitiva e fácil de usar</a:t>
          </a:r>
          <a:endParaRPr lang="en-US" dirty="0"/>
        </a:p>
      </dgm:t>
    </dgm:pt>
    <dgm:pt modelId="{7F21C306-6703-49FB-93A9-9816744CA2B8}" type="parTrans" cxnId="{F65425CD-13A0-45D4-8ABB-3701158DF1BD}">
      <dgm:prSet/>
      <dgm:spPr/>
      <dgm:t>
        <a:bodyPr/>
        <a:lstStyle/>
        <a:p>
          <a:endParaRPr lang="en-US"/>
        </a:p>
      </dgm:t>
    </dgm:pt>
    <dgm:pt modelId="{06D5ED46-175F-4BDD-9994-A60684CE2F14}" type="sibTrans" cxnId="{F65425CD-13A0-45D4-8ABB-3701158DF1BD}">
      <dgm:prSet/>
      <dgm:spPr/>
      <dgm:t>
        <a:bodyPr/>
        <a:lstStyle/>
        <a:p>
          <a:endParaRPr lang="en-US"/>
        </a:p>
      </dgm:t>
    </dgm:pt>
    <dgm:pt modelId="{962682EE-2BB8-4365-A7D9-5851E94E9F22}">
      <dgm:prSet/>
      <dgm:spPr/>
      <dgm:t>
        <a:bodyPr/>
        <a:lstStyle/>
        <a:p>
          <a:r>
            <a:rPr lang="pt-PT" dirty="0"/>
            <a:t>300 clientes assíduos e uma faturação de 52.000 euros</a:t>
          </a:r>
          <a:endParaRPr lang="en-US" dirty="0"/>
        </a:p>
      </dgm:t>
    </dgm:pt>
    <dgm:pt modelId="{18DE6454-BCD9-40BF-9ADE-98018A5CE3B1}" type="parTrans" cxnId="{3249BCF9-C138-4EDF-A797-2D2A3AD32271}">
      <dgm:prSet/>
      <dgm:spPr/>
      <dgm:t>
        <a:bodyPr/>
        <a:lstStyle/>
        <a:p>
          <a:endParaRPr lang="en-US"/>
        </a:p>
      </dgm:t>
    </dgm:pt>
    <dgm:pt modelId="{2A5DD304-F5D7-449E-B7C4-862C11E9EFC9}" type="sibTrans" cxnId="{3249BCF9-C138-4EDF-A797-2D2A3AD32271}">
      <dgm:prSet/>
      <dgm:spPr/>
      <dgm:t>
        <a:bodyPr/>
        <a:lstStyle/>
        <a:p>
          <a:endParaRPr lang="en-US"/>
        </a:p>
      </dgm:t>
    </dgm:pt>
    <dgm:pt modelId="{0A62379B-A039-4112-BA9E-F3401E0BDDF6}">
      <dgm:prSet/>
      <dgm:spPr/>
      <dgm:t>
        <a:bodyPr/>
        <a:lstStyle/>
        <a:p>
          <a:r>
            <a:rPr lang="pt-PT" dirty="0"/>
            <a:t>Expansão do negócio a todo o país</a:t>
          </a:r>
          <a:endParaRPr lang="en-US" dirty="0"/>
        </a:p>
      </dgm:t>
    </dgm:pt>
    <dgm:pt modelId="{DA282412-558F-4873-915C-1AD612C5DEDA}" type="parTrans" cxnId="{19D9CFD4-7BD3-4719-8FEA-4D16F048BF01}">
      <dgm:prSet/>
      <dgm:spPr/>
      <dgm:t>
        <a:bodyPr/>
        <a:lstStyle/>
        <a:p>
          <a:endParaRPr lang="en-US"/>
        </a:p>
      </dgm:t>
    </dgm:pt>
    <dgm:pt modelId="{1364B3E8-98B0-4B02-A076-BA633426258A}" type="sibTrans" cxnId="{19D9CFD4-7BD3-4719-8FEA-4D16F048BF01}">
      <dgm:prSet/>
      <dgm:spPr/>
      <dgm:t>
        <a:bodyPr/>
        <a:lstStyle/>
        <a:p>
          <a:endParaRPr lang="en-US"/>
        </a:p>
      </dgm:t>
    </dgm:pt>
    <dgm:pt modelId="{A9E7DDFB-7FE4-4055-8B95-ED266BE3AF3A}" type="pres">
      <dgm:prSet presAssocID="{3B3468B8-94CC-4CEE-96A5-3331A2E8AA06}" presName="vert0" presStyleCnt="0">
        <dgm:presLayoutVars>
          <dgm:dir/>
          <dgm:animOne val="branch"/>
          <dgm:animLvl val="lvl"/>
        </dgm:presLayoutVars>
      </dgm:prSet>
      <dgm:spPr/>
    </dgm:pt>
    <dgm:pt modelId="{173546CA-B60A-4F23-AD4F-76CC532B62F5}" type="pres">
      <dgm:prSet presAssocID="{6F91ABAE-FEC6-4758-97EC-94928FC0FF03}" presName="thickLine" presStyleLbl="alignNode1" presStyleIdx="0" presStyleCnt="3"/>
      <dgm:spPr/>
    </dgm:pt>
    <dgm:pt modelId="{83B9D03A-52D7-42E3-986B-2D528DC5C576}" type="pres">
      <dgm:prSet presAssocID="{6F91ABAE-FEC6-4758-97EC-94928FC0FF03}" presName="horz1" presStyleCnt="0"/>
      <dgm:spPr/>
    </dgm:pt>
    <dgm:pt modelId="{29D822F3-EA76-47D8-8932-C1867B2ACB2B}" type="pres">
      <dgm:prSet presAssocID="{6F91ABAE-FEC6-4758-97EC-94928FC0FF03}" presName="tx1" presStyleLbl="revTx" presStyleIdx="0" presStyleCnt="3"/>
      <dgm:spPr/>
    </dgm:pt>
    <dgm:pt modelId="{6079F5A2-CA7D-414E-8CF3-9F4B613BA488}" type="pres">
      <dgm:prSet presAssocID="{6F91ABAE-FEC6-4758-97EC-94928FC0FF03}" presName="vert1" presStyleCnt="0"/>
      <dgm:spPr/>
    </dgm:pt>
    <dgm:pt modelId="{5AC4688D-18D5-4D47-957E-0C82D7AB81B9}" type="pres">
      <dgm:prSet presAssocID="{962682EE-2BB8-4365-A7D9-5851E94E9F22}" presName="thickLine" presStyleLbl="alignNode1" presStyleIdx="1" presStyleCnt="3"/>
      <dgm:spPr/>
    </dgm:pt>
    <dgm:pt modelId="{07958636-1329-473C-843C-36FFA9326BFE}" type="pres">
      <dgm:prSet presAssocID="{962682EE-2BB8-4365-A7D9-5851E94E9F22}" presName="horz1" presStyleCnt="0"/>
      <dgm:spPr/>
    </dgm:pt>
    <dgm:pt modelId="{E2CD7F84-5C74-4F2D-AEDD-FDC89391DEC8}" type="pres">
      <dgm:prSet presAssocID="{962682EE-2BB8-4365-A7D9-5851E94E9F22}" presName="tx1" presStyleLbl="revTx" presStyleIdx="1" presStyleCnt="3"/>
      <dgm:spPr/>
    </dgm:pt>
    <dgm:pt modelId="{780162BE-69D2-4333-921A-DCCF1203EB5F}" type="pres">
      <dgm:prSet presAssocID="{962682EE-2BB8-4365-A7D9-5851E94E9F22}" presName="vert1" presStyleCnt="0"/>
      <dgm:spPr/>
    </dgm:pt>
    <dgm:pt modelId="{A174F2F0-4A9E-4EF9-9B20-E0D0DFF9C912}" type="pres">
      <dgm:prSet presAssocID="{0A62379B-A039-4112-BA9E-F3401E0BDDF6}" presName="thickLine" presStyleLbl="alignNode1" presStyleIdx="2" presStyleCnt="3"/>
      <dgm:spPr/>
    </dgm:pt>
    <dgm:pt modelId="{F10430BB-8C74-4FBE-92FD-0D0D3F293F48}" type="pres">
      <dgm:prSet presAssocID="{0A62379B-A039-4112-BA9E-F3401E0BDDF6}" presName="horz1" presStyleCnt="0"/>
      <dgm:spPr/>
    </dgm:pt>
    <dgm:pt modelId="{5B803BCE-9CB3-4D0A-8C33-675AFB49BF9E}" type="pres">
      <dgm:prSet presAssocID="{0A62379B-A039-4112-BA9E-F3401E0BDDF6}" presName="tx1" presStyleLbl="revTx" presStyleIdx="2" presStyleCnt="3"/>
      <dgm:spPr/>
    </dgm:pt>
    <dgm:pt modelId="{14356665-C42C-4FDD-9393-9BA889B1F48E}" type="pres">
      <dgm:prSet presAssocID="{0A62379B-A039-4112-BA9E-F3401E0BDDF6}" presName="vert1" presStyleCnt="0"/>
      <dgm:spPr/>
    </dgm:pt>
  </dgm:ptLst>
  <dgm:cxnLst>
    <dgm:cxn modelId="{3062C205-5DF8-4475-B733-28CE68A5E691}" type="presOf" srcId="{3B3468B8-94CC-4CEE-96A5-3331A2E8AA06}" destId="{A9E7DDFB-7FE4-4055-8B95-ED266BE3AF3A}" srcOrd="0" destOrd="0" presId="urn:microsoft.com/office/officeart/2008/layout/LinedList"/>
    <dgm:cxn modelId="{EA064017-4532-49F3-AB74-C232723EB68A}" type="presOf" srcId="{0A62379B-A039-4112-BA9E-F3401E0BDDF6}" destId="{5B803BCE-9CB3-4D0A-8C33-675AFB49BF9E}" srcOrd="0" destOrd="0" presId="urn:microsoft.com/office/officeart/2008/layout/LinedList"/>
    <dgm:cxn modelId="{3EFF861D-6BE2-4057-9E2E-F716130D6B03}" type="presOf" srcId="{6F91ABAE-FEC6-4758-97EC-94928FC0FF03}" destId="{29D822F3-EA76-47D8-8932-C1867B2ACB2B}" srcOrd="0" destOrd="0" presId="urn:microsoft.com/office/officeart/2008/layout/LinedList"/>
    <dgm:cxn modelId="{6F371DA6-35CC-4EE2-B5A7-0D194B3B927D}" type="presOf" srcId="{962682EE-2BB8-4365-A7D9-5851E94E9F22}" destId="{E2CD7F84-5C74-4F2D-AEDD-FDC89391DEC8}" srcOrd="0" destOrd="0" presId="urn:microsoft.com/office/officeart/2008/layout/LinedList"/>
    <dgm:cxn modelId="{F65425CD-13A0-45D4-8ABB-3701158DF1BD}" srcId="{3B3468B8-94CC-4CEE-96A5-3331A2E8AA06}" destId="{6F91ABAE-FEC6-4758-97EC-94928FC0FF03}" srcOrd="0" destOrd="0" parTransId="{7F21C306-6703-49FB-93A9-9816744CA2B8}" sibTransId="{06D5ED46-175F-4BDD-9994-A60684CE2F14}"/>
    <dgm:cxn modelId="{19D9CFD4-7BD3-4719-8FEA-4D16F048BF01}" srcId="{3B3468B8-94CC-4CEE-96A5-3331A2E8AA06}" destId="{0A62379B-A039-4112-BA9E-F3401E0BDDF6}" srcOrd="2" destOrd="0" parTransId="{DA282412-558F-4873-915C-1AD612C5DEDA}" sibTransId="{1364B3E8-98B0-4B02-A076-BA633426258A}"/>
    <dgm:cxn modelId="{3249BCF9-C138-4EDF-A797-2D2A3AD32271}" srcId="{3B3468B8-94CC-4CEE-96A5-3331A2E8AA06}" destId="{962682EE-2BB8-4365-A7D9-5851E94E9F22}" srcOrd="1" destOrd="0" parTransId="{18DE6454-BCD9-40BF-9ADE-98018A5CE3B1}" sibTransId="{2A5DD304-F5D7-449E-B7C4-862C11E9EFC9}"/>
    <dgm:cxn modelId="{03B03119-2838-4525-9B17-61567FF146BD}" type="presParOf" srcId="{A9E7DDFB-7FE4-4055-8B95-ED266BE3AF3A}" destId="{173546CA-B60A-4F23-AD4F-76CC532B62F5}" srcOrd="0" destOrd="0" presId="urn:microsoft.com/office/officeart/2008/layout/LinedList"/>
    <dgm:cxn modelId="{453B3543-B4C9-4F9F-962E-E7DB1BE829DA}" type="presParOf" srcId="{A9E7DDFB-7FE4-4055-8B95-ED266BE3AF3A}" destId="{83B9D03A-52D7-42E3-986B-2D528DC5C576}" srcOrd="1" destOrd="0" presId="urn:microsoft.com/office/officeart/2008/layout/LinedList"/>
    <dgm:cxn modelId="{E4D53ED0-B314-47A5-8D0A-7BB8701D3B37}" type="presParOf" srcId="{83B9D03A-52D7-42E3-986B-2D528DC5C576}" destId="{29D822F3-EA76-47D8-8932-C1867B2ACB2B}" srcOrd="0" destOrd="0" presId="urn:microsoft.com/office/officeart/2008/layout/LinedList"/>
    <dgm:cxn modelId="{6289087E-A661-4D71-9392-BFF87375EC77}" type="presParOf" srcId="{83B9D03A-52D7-42E3-986B-2D528DC5C576}" destId="{6079F5A2-CA7D-414E-8CF3-9F4B613BA488}" srcOrd="1" destOrd="0" presId="urn:microsoft.com/office/officeart/2008/layout/LinedList"/>
    <dgm:cxn modelId="{40EC3506-6E40-4449-82AB-6068B5118522}" type="presParOf" srcId="{A9E7DDFB-7FE4-4055-8B95-ED266BE3AF3A}" destId="{5AC4688D-18D5-4D47-957E-0C82D7AB81B9}" srcOrd="2" destOrd="0" presId="urn:microsoft.com/office/officeart/2008/layout/LinedList"/>
    <dgm:cxn modelId="{98E7136E-731F-4B01-8013-034FB2F73945}" type="presParOf" srcId="{A9E7DDFB-7FE4-4055-8B95-ED266BE3AF3A}" destId="{07958636-1329-473C-843C-36FFA9326BFE}" srcOrd="3" destOrd="0" presId="urn:microsoft.com/office/officeart/2008/layout/LinedList"/>
    <dgm:cxn modelId="{13C5DACB-5300-492A-987B-91A159BBBB7F}" type="presParOf" srcId="{07958636-1329-473C-843C-36FFA9326BFE}" destId="{E2CD7F84-5C74-4F2D-AEDD-FDC89391DEC8}" srcOrd="0" destOrd="0" presId="urn:microsoft.com/office/officeart/2008/layout/LinedList"/>
    <dgm:cxn modelId="{C7CC1E7E-3F38-46DD-9BB4-A35CA8C79863}" type="presParOf" srcId="{07958636-1329-473C-843C-36FFA9326BFE}" destId="{780162BE-69D2-4333-921A-DCCF1203EB5F}" srcOrd="1" destOrd="0" presId="urn:microsoft.com/office/officeart/2008/layout/LinedList"/>
    <dgm:cxn modelId="{6DEC5D66-9F18-424B-9904-DA75021774A3}" type="presParOf" srcId="{A9E7DDFB-7FE4-4055-8B95-ED266BE3AF3A}" destId="{A174F2F0-4A9E-4EF9-9B20-E0D0DFF9C912}" srcOrd="4" destOrd="0" presId="urn:microsoft.com/office/officeart/2008/layout/LinedList"/>
    <dgm:cxn modelId="{6F6C65B5-9ED6-48A7-861F-A3DF5BF5305D}" type="presParOf" srcId="{A9E7DDFB-7FE4-4055-8B95-ED266BE3AF3A}" destId="{F10430BB-8C74-4FBE-92FD-0D0D3F293F48}" srcOrd="5" destOrd="0" presId="urn:microsoft.com/office/officeart/2008/layout/LinedList"/>
    <dgm:cxn modelId="{5A27AD25-DD7C-4CD3-A43B-46B1195F06E9}" type="presParOf" srcId="{F10430BB-8C74-4FBE-92FD-0D0D3F293F48}" destId="{5B803BCE-9CB3-4D0A-8C33-675AFB49BF9E}" srcOrd="0" destOrd="0" presId="urn:microsoft.com/office/officeart/2008/layout/LinedList"/>
    <dgm:cxn modelId="{7426FB05-03B6-4E98-974B-434E9787EB01}" type="presParOf" srcId="{F10430BB-8C74-4FBE-92FD-0D0D3F293F48}" destId="{14356665-C42C-4FDD-9393-9BA889B1F4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5499A-79E5-44F4-BF54-5F65E7A97595}">
      <dsp:nvSpPr>
        <dsp:cNvPr id="0" name=""/>
        <dsp:cNvSpPr/>
      </dsp:nvSpPr>
      <dsp:spPr>
        <a:xfrm>
          <a:off x="0" y="156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4AA0642-D193-4D4E-98AE-7F8AC21AED71}">
      <dsp:nvSpPr>
        <dsp:cNvPr id="0" name=""/>
        <dsp:cNvSpPr/>
      </dsp:nvSpPr>
      <dsp:spPr>
        <a:xfrm>
          <a:off x="0" y="156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A sociedade atual é caracterizada por um ritmo acelerado e agitado.</a:t>
          </a:r>
          <a:endParaRPr lang="en-US" sz="2100" kern="1200" dirty="0"/>
        </a:p>
      </dsp:txBody>
      <dsp:txXfrm>
        <a:off x="0" y="1565"/>
        <a:ext cx="6492875" cy="1067849"/>
      </dsp:txXfrm>
    </dsp:sp>
    <dsp:sp modelId="{C5C8D24F-FCB4-44FE-96A4-CD66646AC7A1}">
      <dsp:nvSpPr>
        <dsp:cNvPr id="0" name=""/>
        <dsp:cNvSpPr/>
      </dsp:nvSpPr>
      <dsp:spPr>
        <a:xfrm>
          <a:off x="0" y="106941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2277349-6C46-431E-ACDD-1A0D06DC761D}">
      <dsp:nvSpPr>
        <dsp:cNvPr id="0" name=""/>
        <dsp:cNvSpPr/>
      </dsp:nvSpPr>
      <dsp:spPr>
        <a:xfrm>
          <a:off x="0" y="106941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As crianças desenvolvem cada vez mais cedo problemas de saúde que resultam do sedentarismo e da dependência de tecnologias.</a:t>
          </a:r>
          <a:endParaRPr lang="en-US" sz="2100" kern="1200" dirty="0"/>
        </a:p>
      </dsp:txBody>
      <dsp:txXfrm>
        <a:off x="0" y="1069415"/>
        <a:ext cx="6492875" cy="1067849"/>
      </dsp:txXfrm>
    </dsp:sp>
    <dsp:sp modelId="{7BCB84FB-7D47-473D-86FD-E40AC42E30F4}">
      <dsp:nvSpPr>
        <dsp:cNvPr id="0" name=""/>
        <dsp:cNvSpPr/>
      </dsp:nvSpPr>
      <dsp:spPr>
        <a:xfrm>
          <a:off x="0" y="213726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C65FA84-1947-4703-B371-ADC7B7BACC74}">
      <dsp:nvSpPr>
        <dsp:cNvPr id="0" name=""/>
        <dsp:cNvSpPr/>
      </dsp:nvSpPr>
      <dsp:spPr>
        <a:xfrm>
          <a:off x="0" y="213726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Os adultos debatem-se muitas vezes com dores no corpo e stress causado por todos os problemas que enfrentam no dia-a-dia.</a:t>
          </a:r>
          <a:endParaRPr lang="en-US" sz="2100" kern="1200" dirty="0"/>
        </a:p>
      </dsp:txBody>
      <dsp:txXfrm>
        <a:off x="0" y="2137265"/>
        <a:ext cx="6492875" cy="1067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35FEA-B5DC-4605-A2AF-F3FAC5069006}">
      <dsp:nvSpPr>
        <dsp:cNvPr id="0" name=""/>
        <dsp:cNvSpPr/>
      </dsp:nvSpPr>
      <dsp:spPr>
        <a:xfrm>
          <a:off x="0" y="0"/>
          <a:ext cx="64922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B8535-28FB-4CA1-8E9F-E877C324CF9F}">
      <dsp:nvSpPr>
        <dsp:cNvPr id="0" name=""/>
        <dsp:cNvSpPr/>
      </dsp:nvSpPr>
      <dsp:spPr>
        <a:xfrm>
          <a:off x="0" y="0"/>
          <a:ext cx="1757078" cy="4420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pt-PT" sz="1900" kern="1200" dirty="0">
              <a:solidFill>
                <a:schemeClr val="accent2">
                  <a:lumMod val="75000"/>
                </a:schemeClr>
              </a:solidFill>
            </a:rPr>
            <a:t>Funcionamento</a:t>
          </a:r>
        </a:p>
      </dsp:txBody>
      <dsp:txXfrm>
        <a:off x="0" y="0"/>
        <a:ext cx="1757078" cy="4420689"/>
      </dsp:txXfrm>
    </dsp:sp>
    <dsp:sp modelId="{9B9C5CE9-A737-42D6-AD71-55BC7C1FB9D7}">
      <dsp:nvSpPr>
        <dsp:cNvPr id="0" name=""/>
        <dsp:cNvSpPr/>
      </dsp:nvSpPr>
      <dsp:spPr>
        <a:xfrm>
          <a:off x="1845807" y="102746"/>
          <a:ext cx="4643504" cy="2054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pt-PT" sz="1800" kern="1200" dirty="0"/>
            <a:t>Para requisição do serviço, o cliente deverá preencher um formulário com todas as informações necessárias: terapêutica, local e data. Este é confirmado a partir de um Email ou um SMS.</a:t>
          </a:r>
        </a:p>
      </dsp:txBody>
      <dsp:txXfrm>
        <a:off x="1845807" y="102746"/>
        <a:ext cx="4643504" cy="2054929"/>
      </dsp:txXfrm>
    </dsp:sp>
    <dsp:sp modelId="{E0F7F51D-90F0-44AA-99A7-5B8B2447EC79}">
      <dsp:nvSpPr>
        <dsp:cNvPr id="0" name=""/>
        <dsp:cNvSpPr/>
      </dsp:nvSpPr>
      <dsp:spPr>
        <a:xfrm>
          <a:off x="1757078" y="2157676"/>
          <a:ext cx="4732234"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77F5-05B2-418C-AC6B-2EF0809EC845}">
      <dsp:nvSpPr>
        <dsp:cNvPr id="0" name=""/>
        <dsp:cNvSpPr/>
      </dsp:nvSpPr>
      <dsp:spPr>
        <a:xfrm>
          <a:off x="1845807" y="2260422"/>
          <a:ext cx="4643504" cy="2054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pt-PT" sz="1800" kern="1200" dirty="0"/>
            <a:t>Para facilitar o acompanhamento dos funcionários, esta plataforma deverá possuir uma zona restrita a estes, e cujo objetivo é a gestão dos serviços.</a:t>
          </a:r>
        </a:p>
      </dsp:txBody>
      <dsp:txXfrm>
        <a:off x="1845807" y="2260422"/>
        <a:ext cx="4643504" cy="2054929"/>
      </dsp:txXfrm>
    </dsp:sp>
    <dsp:sp modelId="{321CB34B-7F12-47BE-ADEA-38D180AD3111}">
      <dsp:nvSpPr>
        <dsp:cNvPr id="0" name=""/>
        <dsp:cNvSpPr/>
      </dsp:nvSpPr>
      <dsp:spPr>
        <a:xfrm>
          <a:off x="1757078" y="4315352"/>
          <a:ext cx="4732234"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7DB4B-78D0-432B-AB4A-7BD8782CD856}">
      <dsp:nvSpPr>
        <dsp:cNvPr id="0" name=""/>
        <dsp:cNvSpPr/>
      </dsp:nvSpPr>
      <dsp:spPr>
        <a:xfrm>
          <a:off x="0" y="1566"/>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3FB9B-C69D-4BCA-AC2E-ED0B6E4FA9EF}">
      <dsp:nvSpPr>
        <dsp:cNvPr id="0" name=""/>
        <dsp:cNvSpPr/>
      </dsp:nvSpPr>
      <dsp:spPr>
        <a:xfrm>
          <a:off x="0" y="1566"/>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Font typeface="Courier New" panose="02070309020205020404" pitchFamily="49" charset="0"/>
            <a:buNone/>
          </a:pPr>
          <a:r>
            <a:rPr lang="pt-PT" sz="3000" kern="1200" dirty="0"/>
            <a:t>Internet como meio de difusão dos serviços oferecidos</a:t>
          </a:r>
        </a:p>
      </dsp:txBody>
      <dsp:txXfrm>
        <a:off x="0" y="1566"/>
        <a:ext cx="6692705" cy="1068155"/>
      </dsp:txXfrm>
    </dsp:sp>
    <dsp:sp modelId="{0030D697-7D78-4ECC-BB89-37AD990B2316}">
      <dsp:nvSpPr>
        <dsp:cNvPr id="0" name=""/>
        <dsp:cNvSpPr/>
      </dsp:nvSpPr>
      <dsp:spPr>
        <a:xfrm>
          <a:off x="0" y="1069722"/>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384E7-00BE-4D14-8288-6081A6AD1E59}">
      <dsp:nvSpPr>
        <dsp:cNvPr id="0" name=""/>
        <dsp:cNvSpPr/>
      </dsp:nvSpPr>
      <dsp:spPr>
        <a:xfrm>
          <a:off x="0" y="1069722"/>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pt-PT" sz="3000" kern="1200" dirty="0"/>
            <a:t>Grande alcance</a:t>
          </a:r>
        </a:p>
      </dsp:txBody>
      <dsp:txXfrm>
        <a:off x="0" y="1069722"/>
        <a:ext cx="6692705" cy="1068155"/>
      </dsp:txXfrm>
    </dsp:sp>
    <dsp:sp modelId="{087F62A9-FC52-4068-8F8A-30CB59E2389A}">
      <dsp:nvSpPr>
        <dsp:cNvPr id="0" name=""/>
        <dsp:cNvSpPr/>
      </dsp:nvSpPr>
      <dsp:spPr>
        <a:xfrm>
          <a:off x="0" y="2137877"/>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0C650-07BE-4C97-8AFB-8790DEEDFD4B}">
      <dsp:nvSpPr>
        <dsp:cNvPr id="0" name=""/>
        <dsp:cNvSpPr/>
      </dsp:nvSpPr>
      <dsp:spPr>
        <a:xfrm>
          <a:off x="0" y="2137877"/>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pt-PT" sz="3000" kern="1200" dirty="0"/>
            <a:t>Serviço inovador num mercado competitivo</a:t>
          </a:r>
        </a:p>
      </dsp:txBody>
      <dsp:txXfrm>
        <a:off x="0" y="2137877"/>
        <a:ext cx="6692705" cy="1068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16530-F1C9-4455-8A7D-9E3036E8BAB6}">
      <dsp:nvSpPr>
        <dsp:cNvPr id="0" name=""/>
        <dsp:cNvSpPr/>
      </dsp:nvSpPr>
      <dsp:spPr>
        <a:xfrm>
          <a:off x="0" y="0"/>
          <a:ext cx="64928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9138-111F-48FF-9DF7-A022DF6CB842}">
      <dsp:nvSpPr>
        <dsp:cNvPr id="0" name=""/>
        <dsp:cNvSpPr/>
      </dsp:nvSpPr>
      <dsp:spPr>
        <a:xfrm>
          <a:off x="0" y="0"/>
          <a:ext cx="1298575"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pt-PT" sz="2500" kern="1200" dirty="0"/>
            <a:t>Porquê?</a:t>
          </a:r>
        </a:p>
      </dsp:txBody>
      <dsp:txXfrm>
        <a:off x="0" y="0"/>
        <a:ext cx="1298575" cy="2628899"/>
      </dsp:txXfrm>
    </dsp:sp>
    <dsp:sp modelId="{E7709EAC-8B70-494B-8448-F1C436CBC32B}">
      <dsp:nvSpPr>
        <dsp:cNvPr id="0" name=""/>
        <dsp:cNvSpPr/>
      </dsp:nvSpPr>
      <dsp:spPr>
        <a:xfrm>
          <a:off x="1395968" y="61101"/>
          <a:ext cx="5096906"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Serviço inovador em Portugal</a:t>
          </a:r>
        </a:p>
      </dsp:txBody>
      <dsp:txXfrm>
        <a:off x="1395968" y="61101"/>
        <a:ext cx="5096906" cy="1222027"/>
      </dsp:txXfrm>
    </dsp:sp>
    <dsp:sp modelId="{71C02923-358E-4D11-8CA5-24CA6CB07411}">
      <dsp:nvSpPr>
        <dsp:cNvPr id="0" name=""/>
        <dsp:cNvSpPr/>
      </dsp:nvSpPr>
      <dsp:spPr>
        <a:xfrm>
          <a:off x="1298574" y="1283129"/>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B5C06-E593-4FBC-BD43-B0B5B0C7511B}">
      <dsp:nvSpPr>
        <dsp:cNvPr id="0" name=""/>
        <dsp:cNvSpPr/>
      </dsp:nvSpPr>
      <dsp:spPr>
        <a:xfrm>
          <a:off x="1395968" y="1344230"/>
          <a:ext cx="5096906"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Cliente poderá, na conveniência e comodidade da sua casa, requisitar e usufruir dos serviços da </a:t>
          </a:r>
          <a:r>
            <a:rPr lang="pt-PT" sz="2400" i="1" kern="1200" dirty="0"/>
            <a:t>Zen</a:t>
          </a:r>
          <a:r>
            <a:rPr lang="pt-PT" sz="2400" i="1" kern="1200" baseline="30000" dirty="0"/>
            <a:t>+</a:t>
          </a:r>
        </a:p>
      </dsp:txBody>
      <dsp:txXfrm>
        <a:off x="1395968" y="1344230"/>
        <a:ext cx="5096906" cy="1222027"/>
      </dsp:txXfrm>
    </dsp:sp>
    <dsp:sp modelId="{39FC92C8-A4E1-4296-874B-40667F5C00D7}">
      <dsp:nvSpPr>
        <dsp:cNvPr id="0" name=""/>
        <dsp:cNvSpPr/>
      </dsp:nvSpPr>
      <dsp:spPr>
        <a:xfrm>
          <a:off x="1298574" y="2566258"/>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1B8EFC-0DB5-4362-8F27-3623E9CD01EA}">
      <dsp:nvSpPr>
        <dsp:cNvPr id="0" name=""/>
        <dsp:cNvSpPr/>
      </dsp:nvSpPr>
      <dsp:spPr>
        <a:xfrm>
          <a:off x="0" y="2628899"/>
          <a:ext cx="64928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EABA6-AA01-47E7-B080-AEB024760DC4}">
      <dsp:nvSpPr>
        <dsp:cNvPr id="0" name=""/>
        <dsp:cNvSpPr/>
      </dsp:nvSpPr>
      <dsp:spPr>
        <a:xfrm>
          <a:off x="0" y="2628899"/>
          <a:ext cx="1298575"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pt-PT" sz="2500" kern="1200" dirty="0"/>
            <a:t>Para quem?</a:t>
          </a:r>
        </a:p>
      </dsp:txBody>
      <dsp:txXfrm>
        <a:off x="0" y="2628899"/>
        <a:ext cx="1298575" cy="2628899"/>
      </dsp:txXfrm>
    </dsp:sp>
    <dsp:sp modelId="{1788E2B6-DB17-4988-A134-2185D9740257}">
      <dsp:nvSpPr>
        <dsp:cNvPr id="0" name=""/>
        <dsp:cNvSpPr/>
      </dsp:nvSpPr>
      <dsp:spPr>
        <a:xfrm>
          <a:off x="1395968" y="2659803"/>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Desportistas</a:t>
          </a:r>
        </a:p>
      </dsp:txBody>
      <dsp:txXfrm>
        <a:off x="1395968" y="2659803"/>
        <a:ext cx="5096906" cy="618073"/>
      </dsp:txXfrm>
    </dsp:sp>
    <dsp:sp modelId="{D174253D-7B14-411B-B41B-255809F7683E}">
      <dsp:nvSpPr>
        <dsp:cNvPr id="0" name=""/>
        <dsp:cNvSpPr/>
      </dsp:nvSpPr>
      <dsp:spPr>
        <a:xfrm>
          <a:off x="1298574" y="3277877"/>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D21B31-0F3B-4A00-A35B-939093375820}">
      <dsp:nvSpPr>
        <dsp:cNvPr id="0" name=""/>
        <dsp:cNvSpPr/>
      </dsp:nvSpPr>
      <dsp:spPr>
        <a:xfrm>
          <a:off x="1395968" y="3308781"/>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Idosos</a:t>
          </a:r>
        </a:p>
      </dsp:txBody>
      <dsp:txXfrm>
        <a:off x="1395968" y="3308781"/>
        <a:ext cx="5096906" cy="618073"/>
      </dsp:txXfrm>
    </dsp:sp>
    <dsp:sp modelId="{DDBACBE5-46EE-47BD-AB63-C6419C074411}">
      <dsp:nvSpPr>
        <dsp:cNvPr id="0" name=""/>
        <dsp:cNvSpPr/>
      </dsp:nvSpPr>
      <dsp:spPr>
        <a:xfrm>
          <a:off x="1298574" y="3926855"/>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97C506-A0AB-4867-A82A-A950080E7778}">
      <dsp:nvSpPr>
        <dsp:cNvPr id="0" name=""/>
        <dsp:cNvSpPr/>
      </dsp:nvSpPr>
      <dsp:spPr>
        <a:xfrm>
          <a:off x="1395968" y="3957758"/>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Pessoas com má postura</a:t>
          </a:r>
        </a:p>
      </dsp:txBody>
      <dsp:txXfrm>
        <a:off x="1395968" y="3957758"/>
        <a:ext cx="5096906" cy="618073"/>
      </dsp:txXfrm>
    </dsp:sp>
    <dsp:sp modelId="{F5238EE6-7B59-47A2-B9A7-A62858BD7C7F}">
      <dsp:nvSpPr>
        <dsp:cNvPr id="0" name=""/>
        <dsp:cNvSpPr/>
      </dsp:nvSpPr>
      <dsp:spPr>
        <a:xfrm>
          <a:off x="1298574" y="4575832"/>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EA1EB0-BDDF-4B8F-93C0-71DCE27D9230}">
      <dsp:nvSpPr>
        <dsp:cNvPr id="0" name=""/>
        <dsp:cNvSpPr/>
      </dsp:nvSpPr>
      <dsp:spPr>
        <a:xfrm>
          <a:off x="1395968" y="4606736"/>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a:t>
          </a:r>
        </a:p>
      </dsp:txBody>
      <dsp:txXfrm>
        <a:off x="1395968" y="4606736"/>
        <a:ext cx="5096906" cy="618073"/>
      </dsp:txXfrm>
    </dsp:sp>
    <dsp:sp modelId="{AC8E75E8-D438-48A1-A8B0-9CB830056921}">
      <dsp:nvSpPr>
        <dsp:cNvPr id="0" name=""/>
        <dsp:cNvSpPr/>
      </dsp:nvSpPr>
      <dsp:spPr>
        <a:xfrm>
          <a:off x="1298574" y="5224810"/>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57497-F41D-4311-A3AB-2E9E62B78E33}">
      <dsp:nvSpPr>
        <dsp:cNvPr id="0" name=""/>
        <dsp:cNvSpPr/>
      </dsp:nvSpPr>
      <dsp:spPr>
        <a:xfrm>
          <a:off x="0" y="660"/>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D831C-3614-424E-B45E-5289BD5B1672}">
      <dsp:nvSpPr>
        <dsp:cNvPr id="0" name=""/>
        <dsp:cNvSpPr/>
      </dsp:nvSpPr>
      <dsp:spPr>
        <a:xfrm>
          <a:off x="0" y="660"/>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a:t>Sistema de validação de códigos de postais</a:t>
          </a:r>
          <a:endParaRPr lang="pt-PT" sz="2700" kern="1200" dirty="0"/>
        </a:p>
      </dsp:txBody>
      <dsp:txXfrm>
        <a:off x="0" y="660"/>
        <a:ext cx="7069797" cy="601391"/>
      </dsp:txXfrm>
    </dsp:sp>
    <dsp:sp modelId="{EC8C568A-5791-49F3-B1CC-872FE557B32D}">
      <dsp:nvSpPr>
        <dsp:cNvPr id="0" name=""/>
        <dsp:cNvSpPr/>
      </dsp:nvSpPr>
      <dsp:spPr>
        <a:xfrm>
          <a:off x="0" y="602052"/>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D7A2A-8C1A-4837-894C-0126C2EF859B}">
      <dsp:nvSpPr>
        <dsp:cNvPr id="0" name=""/>
        <dsp:cNvSpPr/>
      </dsp:nvSpPr>
      <dsp:spPr>
        <a:xfrm>
          <a:off x="0" y="602052"/>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representação de mapas</a:t>
          </a:r>
        </a:p>
      </dsp:txBody>
      <dsp:txXfrm>
        <a:off x="0" y="602052"/>
        <a:ext cx="7069797" cy="601391"/>
      </dsp:txXfrm>
    </dsp:sp>
    <dsp:sp modelId="{532A5A0E-DDBE-4D4F-9D08-B4806AC0B823}">
      <dsp:nvSpPr>
        <dsp:cNvPr id="0" name=""/>
        <dsp:cNvSpPr/>
      </dsp:nvSpPr>
      <dsp:spPr>
        <a:xfrm>
          <a:off x="0" y="1203444"/>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7ADD0-6BA5-4659-BA3E-E3FFBAFC0213}">
      <dsp:nvSpPr>
        <dsp:cNvPr id="0" name=""/>
        <dsp:cNvSpPr/>
      </dsp:nvSpPr>
      <dsp:spPr>
        <a:xfrm>
          <a:off x="0" y="1203444"/>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localização</a:t>
          </a:r>
        </a:p>
      </dsp:txBody>
      <dsp:txXfrm>
        <a:off x="0" y="1203444"/>
        <a:ext cx="7069797" cy="601391"/>
      </dsp:txXfrm>
    </dsp:sp>
    <dsp:sp modelId="{76B18DA1-03A5-4046-ABAC-196FCB74B281}">
      <dsp:nvSpPr>
        <dsp:cNvPr id="0" name=""/>
        <dsp:cNvSpPr/>
      </dsp:nvSpPr>
      <dsp:spPr>
        <a:xfrm>
          <a:off x="0" y="1804836"/>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C2E41-EB6F-4264-B8AB-392826680930}">
      <dsp:nvSpPr>
        <dsp:cNvPr id="0" name=""/>
        <dsp:cNvSpPr/>
      </dsp:nvSpPr>
      <dsp:spPr>
        <a:xfrm>
          <a:off x="0" y="1804836"/>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envio de emails</a:t>
          </a:r>
        </a:p>
      </dsp:txBody>
      <dsp:txXfrm>
        <a:off x="0" y="1804836"/>
        <a:ext cx="7069797" cy="601391"/>
      </dsp:txXfrm>
    </dsp:sp>
    <dsp:sp modelId="{B90048B9-BBEF-4AB7-9FF2-C7A536B76F91}">
      <dsp:nvSpPr>
        <dsp:cNvPr id="0" name=""/>
        <dsp:cNvSpPr/>
      </dsp:nvSpPr>
      <dsp:spPr>
        <a:xfrm>
          <a:off x="0" y="2406228"/>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5B665-9BAF-42A0-B6F6-B4C7A624DEF5}">
      <dsp:nvSpPr>
        <dsp:cNvPr id="0" name=""/>
        <dsp:cNvSpPr/>
      </dsp:nvSpPr>
      <dsp:spPr>
        <a:xfrm>
          <a:off x="0" y="2406228"/>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Existência prévia de dados</a:t>
          </a:r>
        </a:p>
      </dsp:txBody>
      <dsp:txXfrm>
        <a:off x="0" y="2406228"/>
        <a:ext cx="7069797" cy="601391"/>
      </dsp:txXfrm>
    </dsp:sp>
    <dsp:sp modelId="{71F3999A-044E-44D3-8FCD-B07BD246B263}">
      <dsp:nvSpPr>
        <dsp:cNvPr id="0" name=""/>
        <dsp:cNvSpPr/>
      </dsp:nvSpPr>
      <dsp:spPr>
        <a:xfrm>
          <a:off x="0" y="3007619"/>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445AE2-0D91-473A-8603-3F2507B0694B}">
      <dsp:nvSpPr>
        <dsp:cNvPr id="0" name=""/>
        <dsp:cNvSpPr/>
      </dsp:nvSpPr>
      <dsp:spPr>
        <a:xfrm>
          <a:off x="0" y="3007619"/>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da apresentação</a:t>
          </a:r>
        </a:p>
      </dsp:txBody>
      <dsp:txXfrm>
        <a:off x="0" y="3007619"/>
        <a:ext cx="7069797" cy="601391"/>
      </dsp:txXfrm>
    </dsp:sp>
    <dsp:sp modelId="{A41F6D12-34CA-4E0C-9C7D-B00BA8B4D707}">
      <dsp:nvSpPr>
        <dsp:cNvPr id="0" name=""/>
        <dsp:cNvSpPr/>
      </dsp:nvSpPr>
      <dsp:spPr>
        <a:xfrm>
          <a:off x="0" y="3609011"/>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30B5C-B468-483C-BF29-C6754CB21569}">
      <dsp:nvSpPr>
        <dsp:cNvPr id="0" name=""/>
        <dsp:cNvSpPr/>
      </dsp:nvSpPr>
      <dsp:spPr>
        <a:xfrm>
          <a:off x="0" y="3609011"/>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de negócio</a:t>
          </a:r>
        </a:p>
      </dsp:txBody>
      <dsp:txXfrm>
        <a:off x="0" y="3609011"/>
        <a:ext cx="7069797" cy="601391"/>
      </dsp:txXfrm>
    </dsp:sp>
    <dsp:sp modelId="{E850F6CD-8D8A-447C-9888-EA47789A631D}">
      <dsp:nvSpPr>
        <dsp:cNvPr id="0" name=""/>
        <dsp:cNvSpPr/>
      </dsp:nvSpPr>
      <dsp:spPr>
        <a:xfrm>
          <a:off x="0" y="4210403"/>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22D5A2-DE1F-44CE-B447-DBE2EA08DA05}">
      <dsp:nvSpPr>
        <dsp:cNvPr id="0" name=""/>
        <dsp:cNvSpPr/>
      </dsp:nvSpPr>
      <dsp:spPr>
        <a:xfrm>
          <a:off x="0" y="4210403"/>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de dados</a:t>
          </a:r>
        </a:p>
      </dsp:txBody>
      <dsp:txXfrm>
        <a:off x="0" y="4210403"/>
        <a:ext cx="7069797" cy="601391"/>
      </dsp:txXfrm>
    </dsp:sp>
    <dsp:sp modelId="{E78770DF-2A6F-4DB6-B381-A2416E999279}">
      <dsp:nvSpPr>
        <dsp:cNvPr id="0" name=""/>
        <dsp:cNvSpPr/>
      </dsp:nvSpPr>
      <dsp:spPr>
        <a:xfrm>
          <a:off x="0" y="4811795"/>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2B9683-E252-4F06-958C-F7AF63F667F9}">
      <dsp:nvSpPr>
        <dsp:cNvPr id="0" name=""/>
        <dsp:cNvSpPr/>
      </dsp:nvSpPr>
      <dsp:spPr>
        <a:xfrm>
          <a:off x="0" y="4811795"/>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Equipa de desenvolvimento	</a:t>
          </a:r>
        </a:p>
      </dsp:txBody>
      <dsp:txXfrm>
        <a:off x="0" y="4811795"/>
        <a:ext cx="7069797" cy="6013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546CA-B60A-4F23-AD4F-76CC532B62F5}">
      <dsp:nvSpPr>
        <dsp:cNvPr id="0" name=""/>
        <dsp:cNvSpPr/>
      </dsp:nvSpPr>
      <dsp:spPr>
        <a:xfrm>
          <a:off x="0" y="1628"/>
          <a:ext cx="6797675" cy="0"/>
        </a:xfrm>
        <a:prstGeom prst="line">
          <a:avLst/>
        </a:prstGeom>
        <a:gradFill rotWithShape="0">
          <a:gsLst>
            <a:gs pos="0">
              <a:schemeClr val="accent1">
                <a:shade val="80000"/>
                <a:hueOff val="0"/>
                <a:satOff val="0"/>
                <a:lumOff val="0"/>
                <a:alphaOff val="0"/>
                <a:tint val="65000"/>
                <a:shade val="92000"/>
                <a:satMod val="130000"/>
              </a:schemeClr>
            </a:gs>
            <a:gs pos="45000">
              <a:schemeClr val="accent1">
                <a:shade val="80000"/>
                <a:hueOff val="0"/>
                <a:satOff val="0"/>
                <a:lumOff val="0"/>
                <a:alphaOff val="0"/>
                <a:tint val="60000"/>
                <a:shade val="99000"/>
                <a:satMod val="120000"/>
              </a:schemeClr>
            </a:gs>
            <a:gs pos="100000">
              <a:schemeClr val="accent1">
                <a:shade val="80000"/>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9D822F3-EA76-47D8-8932-C1867B2ACB2B}">
      <dsp:nvSpPr>
        <dsp:cNvPr id="0" name=""/>
        <dsp:cNvSpPr/>
      </dsp:nvSpPr>
      <dsp:spPr>
        <a:xfrm>
          <a:off x="0" y="1628"/>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Aplicação </a:t>
          </a:r>
          <a:r>
            <a:rPr lang="pt-PT" sz="3100" i="1" kern="1200" dirty="0"/>
            <a:t>web</a:t>
          </a:r>
          <a:r>
            <a:rPr lang="pt-PT" sz="3100" kern="1200" dirty="0"/>
            <a:t> intuitiva e fácil de usar</a:t>
          </a:r>
          <a:endParaRPr lang="en-US" sz="3100" kern="1200" dirty="0"/>
        </a:p>
      </dsp:txBody>
      <dsp:txXfrm>
        <a:off x="0" y="1628"/>
        <a:ext cx="6797675" cy="1110733"/>
      </dsp:txXfrm>
    </dsp:sp>
    <dsp:sp modelId="{5AC4688D-18D5-4D47-957E-0C82D7AB81B9}">
      <dsp:nvSpPr>
        <dsp:cNvPr id="0" name=""/>
        <dsp:cNvSpPr/>
      </dsp:nvSpPr>
      <dsp:spPr>
        <a:xfrm>
          <a:off x="0" y="1112362"/>
          <a:ext cx="6797675" cy="0"/>
        </a:xfrm>
        <a:prstGeom prst="line">
          <a:avLst/>
        </a:prstGeom>
        <a:gradFill rotWithShape="0">
          <a:gsLst>
            <a:gs pos="0">
              <a:schemeClr val="accent1">
                <a:shade val="80000"/>
                <a:hueOff val="223096"/>
                <a:satOff val="-4529"/>
                <a:lumOff val="15339"/>
                <a:alphaOff val="0"/>
                <a:tint val="65000"/>
                <a:shade val="92000"/>
                <a:satMod val="130000"/>
              </a:schemeClr>
            </a:gs>
            <a:gs pos="45000">
              <a:schemeClr val="accent1">
                <a:shade val="80000"/>
                <a:hueOff val="223096"/>
                <a:satOff val="-4529"/>
                <a:lumOff val="15339"/>
                <a:alphaOff val="0"/>
                <a:tint val="60000"/>
                <a:shade val="99000"/>
                <a:satMod val="120000"/>
              </a:schemeClr>
            </a:gs>
            <a:gs pos="100000">
              <a:schemeClr val="accent1">
                <a:shade val="80000"/>
                <a:hueOff val="223096"/>
                <a:satOff val="-4529"/>
                <a:lumOff val="15339"/>
                <a:alphaOff val="0"/>
                <a:tint val="55000"/>
                <a:satMod val="140000"/>
              </a:schemeClr>
            </a:gs>
          </a:gsLst>
          <a:path path="circle">
            <a:fillToRect l="100000" t="100000" r="100000" b="100000"/>
          </a:path>
        </a:gradFill>
        <a:ln w="12700" cap="flat" cmpd="sng" algn="ctr">
          <a:solidFill>
            <a:schemeClr val="accent1">
              <a:shade val="80000"/>
              <a:hueOff val="223096"/>
              <a:satOff val="-4529"/>
              <a:lumOff val="1533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2CD7F84-5C74-4F2D-AEDD-FDC89391DEC8}">
      <dsp:nvSpPr>
        <dsp:cNvPr id="0" name=""/>
        <dsp:cNvSpPr/>
      </dsp:nvSpPr>
      <dsp:spPr>
        <a:xfrm>
          <a:off x="0" y="1112362"/>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300 clientes assíduos e uma faturação de 52.000 euros</a:t>
          </a:r>
          <a:endParaRPr lang="en-US" sz="3100" kern="1200" dirty="0"/>
        </a:p>
      </dsp:txBody>
      <dsp:txXfrm>
        <a:off x="0" y="1112362"/>
        <a:ext cx="6797675" cy="1110733"/>
      </dsp:txXfrm>
    </dsp:sp>
    <dsp:sp modelId="{A174F2F0-4A9E-4EF9-9B20-E0D0DFF9C912}">
      <dsp:nvSpPr>
        <dsp:cNvPr id="0" name=""/>
        <dsp:cNvSpPr/>
      </dsp:nvSpPr>
      <dsp:spPr>
        <a:xfrm>
          <a:off x="0" y="2223096"/>
          <a:ext cx="6797675" cy="0"/>
        </a:xfrm>
        <a:prstGeom prst="line">
          <a:avLst/>
        </a:prstGeom>
        <a:gradFill rotWithShape="0">
          <a:gsLst>
            <a:gs pos="0">
              <a:schemeClr val="accent1">
                <a:shade val="80000"/>
                <a:hueOff val="446191"/>
                <a:satOff val="-9058"/>
                <a:lumOff val="30677"/>
                <a:alphaOff val="0"/>
                <a:tint val="65000"/>
                <a:shade val="92000"/>
                <a:satMod val="130000"/>
              </a:schemeClr>
            </a:gs>
            <a:gs pos="45000">
              <a:schemeClr val="accent1">
                <a:shade val="80000"/>
                <a:hueOff val="446191"/>
                <a:satOff val="-9058"/>
                <a:lumOff val="30677"/>
                <a:alphaOff val="0"/>
                <a:tint val="60000"/>
                <a:shade val="99000"/>
                <a:satMod val="120000"/>
              </a:schemeClr>
            </a:gs>
            <a:gs pos="100000">
              <a:schemeClr val="accent1">
                <a:shade val="80000"/>
                <a:hueOff val="446191"/>
                <a:satOff val="-9058"/>
                <a:lumOff val="30677"/>
                <a:alphaOff val="0"/>
                <a:tint val="55000"/>
                <a:satMod val="140000"/>
              </a:schemeClr>
            </a:gs>
          </a:gsLst>
          <a:path path="circle">
            <a:fillToRect l="100000" t="100000" r="100000" b="100000"/>
          </a:path>
        </a:gradFill>
        <a:ln w="12700" cap="flat" cmpd="sng" algn="ctr">
          <a:solidFill>
            <a:schemeClr val="accent1">
              <a:shade val="80000"/>
              <a:hueOff val="446191"/>
              <a:satOff val="-9058"/>
              <a:lumOff val="3067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B803BCE-9CB3-4D0A-8C33-675AFB49BF9E}">
      <dsp:nvSpPr>
        <dsp:cNvPr id="0" name=""/>
        <dsp:cNvSpPr/>
      </dsp:nvSpPr>
      <dsp:spPr>
        <a:xfrm>
          <a:off x="0" y="2223096"/>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Expansão do negócio a todo o país</a:t>
          </a:r>
          <a:endParaRPr lang="en-US" sz="3100" kern="1200" dirty="0"/>
        </a:p>
      </dsp:txBody>
      <dsp:txXfrm>
        <a:off x="0" y="2223096"/>
        <a:ext cx="6797675" cy="11107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BFCCA-146A-449A-A4DD-14E10B509762}" type="datetimeFigureOut">
              <a:rPr lang="pt-PT" smtClean="0"/>
              <a:t>12/03/2018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F3FBA-D23A-4285-A104-7C7E32F747DD}" type="slidenum">
              <a:rPr lang="pt-PT" smtClean="0"/>
              <a:t>‹nº›</a:t>
            </a:fld>
            <a:endParaRPr lang="pt-PT"/>
          </a:p>
        </p:txBody>
      </p:sp>
    </p:spTree>
    <p:extLst>
      <p:ext uri="{BB962C8B-B14F-4D97-AF65-F5344CB8AC3E}">
        <p14:creationId xmlns:p14="http://schemas.microsoft.com/office/powerpoint/2010/main" val="305689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Numa sociedade que vive constantemente sob grande stress causado por um ritmo de vida acelerado e agitado cada vez mais são as evidencias deste estilo de vida na saúde das pessoas, sendo que quer as crianças quer os adultos desenvolvem cada vez mais cedo problemas de saúde relacionados quer com o sedentarismo, com a dependência de tecnologias e com todo o stress fruto do seu dia-a-dia.</a:t>
            </a:r>
          </a:p>
          <a:p>
            <a:r>
              <a:rPr lang="pt-PT" dirty="0"/>
              <a:t>Isto abre caminho para que empresas na área da saúde possam aproveitar estas situações para inovar os seus negócios e oferecer serviços que promovem estilos de vida mais saudáveis.</a:t>
            </a:r>
          </a:p>
          <a:p>
            <a:r>
              <a:rPr lang="pt-PT" dirty="0"/>
              <a:t>Este foi o caso da empresa Zen+, que possuindo vários centros de massagens na zona de braga, decidiu colocar ao dispor dos seus clientes um novo serviço de massagens ao domicilio.</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3</a:t>
            </a:fld>
            <a:endParaRPr lang="pt-PT"/>
          </a:p>
        </p:txBody>
      </p:sp>
    </p:spTree>
    <p:extLst>
      <p:ext uri="{BB962C8B-B14F-4D97-AF65-F5344CB8AC3E}">
        <p14:creationId xmlns:p14="http://schemas.microsoft.com/office/powerpoint/2010/main" val="2022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De forma a promover este novo serviço, ao qual chamou “</a:t>
            </a:r>
            <a:r>
              <a:rPr lang="pt-PT" dirty="0" err="1"/>
              <a:t>home</a:t>
            </a:r>
            <a:r>
              <a:rPr lang="pt-PT" dirty="0"/>
              <a:t> </a:t>
            </a:r>
            <a:r>
              <a:rPr lang="pt-PT" dirty="0" err="1"/>
              <a:t>massage</a:t>
            </a:r>
            <a:r>
              <a:rPr lang="pt-PT" dirty="0"/>
              <a:t>”, apostou na criação de uma plataforma web que lhe permitirá não só dar a conhecer aos seus clientes os serviços que disponibiliza, mas também permite a sua requisição na comodidade das suas casas, evitando assim o desconforto das deslocações a um dos vários centros existentes na cidade.</a:t>
            </a:r>
          </a:p>
          <a:p>
            <a:r>
              <a:rPr lang="pt-PT" dirty="0"/>
              <a:t>Esta plataforma web deverá ser utilizada quer pelos clientes, para consulta e requisição dos serviços, quer pelos funcionários para terem acesso a informações sobre os serviços a prestar.</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4</a:t>
            </a:fld>
            <a:endParaRPr lang="pt-PT"/>
          </a:p>
        </p:txBody>
      </p:sp>
    </p:spTree>
    <p:extLst>
      <p:ext uri="{BB962C8B-B14F-4D97-AF65-F5344CB8AC3E}">
        <p14:creationId xmlns:p14="http://schemas.microsoft.com/office/powerpoint/2010/main" val="317953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pt-PT" dirty="0"/>
              <a:t>A internet é o melhor meio de difusão da informação a um maior número de pessoas. </a:t>
            </a:r>
          </a:p>
          <a:p>
            <a:pPr algn="just"/>
            <a:r>
              <a:rPr lang="pt-PT" dirty="0"/>
              <a:t>Para além disso, a Zen+ percebeu que, em Portugal, ainda não existe nenhuma outra empresa que ofereça este serviço.</a:t>
            </a:r>
          </a:p>
          <a:p>
            <a:pPr algn="just"/>
            <a:r>
              <a:rPr lang="pt-PT" dirty="0"/>
              <a:t>Mercado cada vez mais competitivo onde é importante inovar e agradar aos seus clientes.</a:t>
            </a:r>
          </a:p>
          <a:p>
            <a:endParaRPr lang="pt-PT" dirty="0"/>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5</a:t>
            </a:fld>
            <a:endParaRPr lang="pt-PT"/>
          </a:p>
        </p:txBody>
      </p:sp>
    </p:spTree>
    <p:extLst>
      <p:ext uri="{BB962C8B-B14F-4D97-AF65-F5344CB8AC3E}">
        <p14:creationId xmlns:p14="http://schemas.microsoft.com/office/powerpoint/2010/main" val="1400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Um dos motivos que levou a zen+, a criação deste projeto foi o facto de este se apresentar como inovador na área em Portugal,  assim o cliente poderia na conveniência e comodidade de sua casa requisitar e usufruir dos seus serviços, o que se apresenta como bastante vantajoso no mercado atual</a:t>
            </a:r>
          </a:p>
          <a:p>
            <a:endParaRPr lang="pt-PT" dirty="0"/>
          </a:p>
          <a:p>
            <a:r>
              <a:rPr lang="pt-PT" dirty="0"/>
              <a:t>Visto que as massagens são procuradas por um vasto leque de pessoas, desde desportistas á procura de relaxamento muscula e tratamento de </a:t>
            </a:r>
            <a:r>
              <a:rPr lang="pt-PT" dirty="0" err="1"/>
              <a:t>lesoesr</a:t>
            </a:r>
            <a:r>
              <a:rPr lang="pt-PT" dirty="0"/>
              <a:t>, idosos ,pessoas com problemas posturais até aqueles que o fazem por lazer, o publico alvo apresenta-se como sendo bastante abrangente, colocando o projeto numa boa posição para ser bem sucedido</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7</a:t>
            </a:fld>
            <a:endParaRPr lang="pt-PT"/>
          </a:p>
        </p:txBody>
      </p:sp>
    </p:spTree>
    <p:extLst>
      <p:ext uri="{BB962C8B-B14F-4D97-AF65-F5344CB8AC3E}">
        <p14:creationId xmlns:p14="http://schemas.microsoft.com/office/powerpoint/2010/main" val="90113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Códigos postais, mapas e localização – permitir validar as localizações indicadas pelos clientes e permitir aos funcionários obter </a:t>
            </a:r>
            <a:r>
              <a:rPr lang="pt-PT" sz="1200" kern="1200" dirty="0">
                <a:solidFill>
                  <a:schemeClr val="tx1"/>
                </a:solidFill>
                <a:effectLst/>
                <a:latin typeface="+mn-lt"/>
                <a:ea typeface="+mn-ea"/>
                <a:cs typeface="+mn-cs"/>
              </a:rPr>
              <a:t>direções até à casa dos clientes.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u="sng" kern="1200" dirty="0">
                <a:solidFill>
                  <a:schemeClr val="tx1"/>
                </a:solidFill>
                <a:effectLst/>
                <a:latin typeface="+mn-lt"/>
                <a:ea typeface="+mn-ea"/>
                <a:cs typeface="+mn-cs"/>
              </a:rPr>
              <a:t>emails</a:t>
            </a:r>
            <a:r>
              <a:rPr lang="pt-PT" sz="1200" kern="1200" dirty="0">
                <a:solidFill>
                  <a:schemeClr val="tx1"/>
                </a:solidFill>
                <a:effectLst/>
                <a:latin typeface="+mn-lt"/>
                <a:ea typeface="+mn-ea"/>
                <a:cs typeface="+mn-cs"/>
              </a:rPr>
              <a:t>: permitirá o envio automático dos e-mails de confirmação de agendamento e de faturas relativas à realização do serviço.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u="sng" kern="1200" dirty="0">
                <a:solidFill>
                  <a:schemeClr val="tx1"/>
                </a:solidFill>
                <a:effectLst/>
                <a:latin typeface="+mn-lt"/>
                <a:ea typeface="+mn-ea"/>
                <a:cs typeface="+mn-cs"/>
              </a:rPr>
              <a:t>dados</a:t>
            </a:r>
            <a:r>
              <a:rPr lang="pt-PT" sz="1200" kern="1200" dirty="0">
                <a:solidFill>
                  <a:schemeClr val="tx1"/>
                </a:solidFill>
                <a:effectLst/>
                <a:latin typeface="+mn-lt"/>
                <a:ea typeface="+mn-ea"/>
                <a:cs typeface="+mn-cs"/>
              </a:rPr>
              <a:t>: é fundamental existirem dados relativos aos diversos serviços prestados pela empresa de forma a apresenta-los de forma clara e percetível aos clientes.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Camada de apresentação, negócio e dados – estas estão relacionadas com o modo como a plataforma foi idealizada, modelo 3 camadas.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Equipa – capaz de utilizar várias ferramentas, comunicar com os outros elementos da equipa e cumprir tarefas.</a:t>
            </a:r>
          </a:p>
          <a:p>
            <a:endParaRPr lang="pt-PT" dirty="0"/>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9</a:t>
            </a:fld>
            <a:endParaRPr lang="pt-PT"/>
          </a:p>
        </p:txBody>
      </p:sp>
    </p:spTree>
    <p:extLst>
      <p:ext uri="{BB962C8B-B14F-4D97-AF65-F5344CB8AC3E}">
        <p14:creationId xmlns:p14="http://schemas.microsoft.com/office/powerpoint/2010/main" val="418571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Tendo em conta os recursos anteriormente identificados foi possível elaborar a seguinte maqueta.</a:t>
            </a:r>
          </a:p>
          <a:p>
            <a:r>
              <a:rPr lang="pt-PT" dirty="0"/>
              <a:t>Os clientes tem contacto com a camada de apresentação, mais precisamente com o catalogo de massagens e os funcionários com o mapa de navegação.</a:t>
            </a:r>
          </a:p>
          <a:p>
            <a:r>
              <a:rPr lang="pt-PT" dirty="0"/>
              <a:t>Na camada de negocio, contamos com o gestor de utilizadores, massagens e marcações, bem como alguns </a:t>
            </a:r>
            <a:r>
              <a:rPr lang="pt-PT" dirty="0" err="1"/>
              <a:t>servicos</a:t>
            </a:r>
            <a:r>
              <a:rPr lang="pt-PT" dirty="0"/>
              <a:t> externos </a:t>
            </a:r>
          </a:p>
          <a:p>
            <a:r>
              <a:rPr lang="pt-PT" dirty="0"/>
              <a:t>Por fim, na camada de dados encontramos os dados dos utilizadores, das massagens e das </a:t>
            </a:r>
            <a:r>
              <a:rPr lang="pt-PT" dirty="0" err="1"/>
              <a:t>marcacoes</a:t>
            </a:r>
            <a:r>
              <a:rPr lang="pt-PT" dirty="0"/>
              <a:t>.</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10</a:t>
            </a:fld>
            <a:endParaRPr lang="pt-PT"/>
          </a:p>
        </p:txBody>
      </p:sp>
    </p:spTree>
    <p:extLst>
      <p:ext uri="{BB962C8B-B14F-4D97-AF65-F5344CB8AC3E}">
        <p14:creationId xmlns:p14="http://schemas.microsoft.com/office/powerpoint/2010/main" val="217111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Tendo em conta que o serviço </a:t>
            </a:r>
            <a:r>
              <a:rPr lang="pt-PT" sz="1200" i="1" kern="1200" dirty="0" err="1">
                <a:solidFill>
                  <a:schemeClr val="tx1"/>
                </a:solidFill>
                <a:effectLst/>
                <a:latin typeface="+mn-lt"/>
                <a:ea typeface="+mn-ea"/>
                <a:cs typeface="+mn-cs"/>
              </a:rPr>
              <a:t>Home</a:t>
            </a:r>
            <a:r>
              <a:rPr lang="pt-PT" sz="1200" kern="1200" dirty="0">
                <a:solidFill>
                  <a:schemeClr val="tx1"/>
                </a:solidFill>
                <a:effectLst/>
                <a:latin typeface="+mn-lt"/>
                <a:ea typeface="+mn-ea"/>
                <a:cs typeface="+mn-cs"/>
              </a:rPr>
              <a:t> </a:t>
            </a:r>
            <a:r>
              <a:rPr lang="pt-PT" sz="1200" i="1" kern="1200" dirty="0" err="1">
                <a:solidFill>
                  <a:schemeClr val="tx1"/>
                </a:solidFill>
                <a:effectLst/>
                <a:latin typeface="+mn-lt"/>
                <a:ea typeface="+mn-ea"/>
                <a:cs typeface="+mn-cs"/>
              </a:rPr>
              <a:t>Massage</a:t>
            </a:r>
            <a:r>
              <a:rPr lang="pt-PT" sz="1200" kern="1200" dirty="0">
                <a:solidFill>
                  <a:schemeClr val="tx1"/>
                </a:solidFill>
                <a:effectLst/>
                <a:latin typeface="+mn-lt"/>
                <a:ea typeface="+mn-ea"/>
                <a:cs typeface="+mn-cs"/>
              </a:rPr>
              <a:t> é um serviço inovador em Portugal, podemos considerar que o seu potencial é enorme.  A empresa Zen+ considera que, face ao cenário atual, poderá considerar que o projeto é um sucesso se conseguir oferecer aos seus clientes uma aplicação web intuitiva e fácil de usar, conseguir assegurar cerca de 300 clientes assíduos mensalmente e por fim, se conseguir expandir o projeto a todo o país. </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12</a:t>
            </a:fld>
            <a:endParaRPr lang="pt-PT"/>
          </a:p>
        </p:txBody>
      </p:sp>
    </p:spTree>
    <p:extLst>
      <p:ext uri="{BB962C8B-B14F-4D97-AF65-F5344CB8AC3E}">
        <p14:creationId xmlns:p14="http://schemas.microsoft.com/office/powerpoint/2010/main" val="349688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40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930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814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295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2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96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461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13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09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3/12/2018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977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5339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E0D8D46-47C2-4362-AE8E-176BF5809708}"/>
              </a:ext>
            </a:extLst>
          </p:cNvPr>
          <p:cNvSpPr>
            <a:spLocks noGrp="1"/>
          </p:cNvSpPr>
          <p:nvPr>
            <p:ph type="subTitle" idx="1"/>
          </p:nvPr>
        </p:nvSpPr>
        <p:spPr>
          <a:xfrm>
            <a:off x="7758703" y="4512335"/>
            <a:ext cx="3294752" cy="1564044"/>
          </a:xfrm>
        </p:spPr>
        <p:txBody>
          <a:bodyPr>
            <a:normAutofit/>
          </a:bodyPr>
          <a:lstStyle/>
          <a:p>
            <a:pPr algn="r"/>
            <a:r>
              <a:rPr lang="pt-PT" sz="1400" dirty="0"/>
              <a:t>A77617 André Salgueiro </a:t>
            </a:r>
          </a:p>
          <a:p>
            <a:pPr algn="r"/>
            <a:r>
              <a:rPr lang="pt-PT" sz="1400" dirty="0"/>
              <a:t>A78565 Hugo Oliveira </a:t>
            </a:r>
          </a:p>
          <a:p>
            <a:pPr algn="r"/>
            <a:r>
              <a:rPr lang="pt-PT" sz="1400" dirty="0"/>
              <a:t>A77672 Paula Pereira </a:t>
            </a:r>
          </a:p>
          <a:p>
            <a:pPr algn="r"/>
            <a:r>
              <a:rPr lang="pt-PT" sz="1400" dirty="0"/>
              <a:t>A78085 Rui </a:t>
            </a:r>
            <a:r>
              <a:rPr lang="pt-PT" sz="1400" dirty="0" err="1"/>
              <a:t>Calheno</a:t>
            </a:r>
            <a:endParaRPr lang="pt-PT" sz="1400" dirty="0"/>
          </a:p>
        </p:txBody>
      </p:sp>
      <p:pic>
        <p:nvPicPr>
          <p:cNvPr id="10" name="Imagem 9">
            <a:extLst>
              <a:ext uri="{FF2B5EF4-FFF2-40B4-BE49-F238E27FC236}">
                <a16:creationId xmlns:a16="http://schemas.microsoft.com/office/drawing/2014/main" id="{D0A054E8-19FC-4390-8F6A-24140D24CEC7}"/>
              </a:ext>
            </a:extLst>
          </p:cNvPr>
          <p:cNvPicPr>
            <a:picLocks noChangeAspect="1"/>
          </p:cNvPicPr>
          <p:nvPr/>
        </p:nvPicPr>
        <p:blipFill>
          <a:blip r:embed="rId2"/>
          <a:stretch>
            <a:fillRect/>
          </a:stretch>
        </p:blipFill>
        <p:spPr>
          <a:xfrm>
            <a:off x="3191064" y="519916"/>
            <a:ext cx="5809871" cy="3651497"/>
          </a:xfrm>
          <a:prstGeom prst="rect">
            <a:avLst/>
          </a:prstGeom>
        </p:spPr>
      </p:pic>
      <p:sp>
        <p:nvSpPr>
          <p:cNvPr id="4" name="Subtítulo 2">
            <a:extLst>
              <a:ext uri="{FF2B5EF4-FFF2-40B4-BE49-F238E27FC236}">
                <a16:creationId xmlns:a16="http://schemas.microsoft.com/office/drawing/2014/main" id="{01744D84-DC8B-49A2-96C3-E1F8E97B61C5}"/>
              </a:ext>
            </a:extLst>
          </p:cNvPr>
          <p:cNvSpPr txBox="1">
            <a:spLocks/>
          </p:cNvSpPr>
          <p:nvPr/>
        </p:nvSpPr>
        <p:spPr>
          <a:xfrm>
            <a:off x="1138545" y="4512335"/>
            <a:ext cx="8915399" cy="15640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pt-PT" sz="1400" b="1" dirty="0"/>
              <a:t>Universidade do Minho</a:t>
            </a:r>
            <a:endParaRPr lang="pt-PT" sz="1400" dirty="0"/>
          </a:p>
          <a:p>
            <a:pPr>
              <a:lnSpc>
                <a:spcPct val="100000"/>
              </a:lnSpc>
            </a:pPr>
            <a:r>
              <a:rPr lang="pt-PT" sz="1400" dirty="0"/>
              <a:t>Mestrado Integrado em Engenharia Informática</a:t>
            </a:r>
            <a:endParaRPr lang="pt-PT" sz="1400" b="1" dirty="0"/>
          </a:p>
          <a:p>
            <a:pPr>
              <a:lnSpc>
                <a:spcPct val="100000"/>
              </a:lnSpc>
            </a:pPr>
            <a:r>
              <a:rPr lang="pt-PT" sz="1400" b="1" dirty="0"/>
              <a:t>Laboratórios de informática </a:t>
            </a:r>
            <a:r>
              <a:rPr lang="pt-PT" sz="1400" b="1" dirty="0" err="1"/>
              <a:t>iv</a:t>
            </a:r>
            <a:endParaRPr lang="pt-PT" sz="1400" dirty="0"/>
          </a:p>
          <a:p>
            <a:pPr>
              <a:lnSpc>
                <a:spcPct val="100000"/>
              </a:lnSpc>
            </a:pPr>
            <a:r>
              <a:rPr lang="pt-PT" sz="1400" dirty="0"/>
              <a:t>Ano Letivo de 2017/2018</a:t>
            </a:r>
          </a:p>
        </p:txBody>
      </p:sp>
    </p:spTree>
    <p:extLst>
      <p:ext uri="{BB962C8B-B14F-4D97-AF65-F5344CB8AC3E}">
        <p14:creationId xmlns:p14="http://schemas.microsoft.com/office/powerpoint/2010/main" val="320329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7DE3B1B8-DC38-48E8-8C31-EF790659B5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3">
            <a:extLst>
              <a:ext uri="{FF2B5EF4-FFF2-40B4-BE49-F238E27FC236}">
                <a16:creationId xmlns:a16="http://schemas.microsoft.com/office/drawing/2014/main" id="{9E63FFFE-1DB2-4A0F-B495-35782F1622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32BB9A07-8AB8-4D82-B3BC-B500DDEC79A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0AB6E427-3F73-4C06-A5D5-AE52C3883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id="{D8C9BDAA-0390-4B39-9B5C-BC95E5120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1">
            <a:extLst>
              <a:ext uri="{FF2B5EF4-FFF2-40B4-BE49-F238E27FC236}">
                <a16:creationId xmlns:a16="http://schemas.microsoft.com/office/drawing/2014/main" id="{F9DB1FE5-9D46-433B-99D1-2F1B8DC798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Marcador de Posição de Conteúdo 6" descr="Uma imagem com céu&#10;&#10;Descrição gerada com confiança alta">
            <a:extLst>
              <a:ext uri="{FF2B5EF4-FFF2-40B4-BE49-F238E27FC236}">
                <a16:creationId xmlns:a16="http://schemas.microsoft.com/office/drawing/2014/main" id="{D6E01700-0C57-49C2-A404-39A02DE0F8F6}"/>
              </a:ext>
            </a:extLst>
          </p:cNvPr>
          <p:cNvPicPr>
            <a:picLocks noGrp="1" noChangeAspect="1"/>
          </p:cNvPicPr>
          <p:nvPr>
            <p:ph idx="1"/>
          </p:nvPr>
        </p:nvPicPr>
        <p:blipFill>
          <a:blip r:embed="rId3"/>
          <a:stretch>
            <a:fillRect/>
          </a:stretch>
        </p:blipFill>
        <p:spPr>
          <a:xfrm>
            <a:off x="5748943" y="516835"/>
            <a:ext cx="5034961" cy="6048000"/>
          </a:xfrm>
          <a:prstGeom prst="rect">
            <a:avLst/>
          </a:prstGeom>
        </p:spPr>
      </p:pic>
      <p:sp>
        <p:nvSpPr>
          <p:cNvPr id="2" name="Título 1">
            <a:extLst>
              <a:ext uri="{FF2B5EF4-FFF2-40B4-BE49-F238E27FC236}">
                <a16:creationId xmlns:a16="http://schemas.microsoft.com/office/drawing/2014/main" id="{FBBD035A-6F40-434F-86A8-7AC0FB26F098}"/>
              </a:ext>
            </a:extLst>
          </p:cNvPr>
          <p:cNvSpPr>
            <a:spLocks noGrp="1"/>
          </p:cNvSpPr>
          <p:nvPr>
            <p:ph type="title"/>
          </p:nvPr>
        </p:nvSpPr>
        <p:spPr>
          <a:xfrm>
            <a:off x="492370" y="516835"/>
            <a:ext cx="3084844" cy="5472484"/>
          </a:xfrm>
        </p:spPr>
        <p:txBody>
          <a:bodyPr vert="horz" lIns="91440" tIns="45720" rIns="91440" bIns="45720" rtlCol="0" anchor="b">
            <a:normAutofit/>
          </a:bodyPr>
          <a:lstStyle/>
          <a:p>
            <a:r>
              <a:rPr lang="en-US" sz="3300" dirty="0" err="1"/>
              <a:t>Maqueta</a:t>
            </a:r>
            <a:r>
              <a:rPr lang="en-US" dirty="0"/>
              <a:t> do Sistema</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55449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24283-4156-413E-9DF0-B6356B230628}"/>
              </a:ext>
            </a:extLst>
          </p:cNvPr>
          <p:cNvSpPr>
            <a:spLocks noGrp="1"/>
          </p:cNvSpPr>
          <p:nvPr>
            <p:ph type="title"/>
          </p:nvPr>
        </p:nvSpPr>
        <p:spPr>
          <a:xfrm>
            <a:off x="457200" y="594359"/>
            <a:ext cx="3200400" cy="5774400"/>
          </a:xfrm>
        </p:spPr>
        <p:txBody>
          <a:bodyPr/>
          <a:lstStyle/>
          <a:p>
            <a:r>
              <a:rPr lang="pt-PT" sz="3300" dirty="0"/>
              <a:t>Maqueta do sistema</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06A64003-7CB7-4262-B379-6C85E81F7B88}"/>
              </a:ext>
            </a:extLst>
          </p:cNvPr>
          <p:cNvSpPr>
            <a:spLocks noGrp="1"/>
          </p:cNvSpPr>
          <p:nvPr>
            <p:ph idx="1"/>
          </p:nvPr>
        </p:nvSpPr>
        <p:spPr/>
        <p:txBody>
          <a:bodyPr>
            <a:normAutofit/>
          </a:bodyPr>
          <a:lstStyle/>
          <a:p>
            <a:r>
              <a:rPr lang="pt-PT" dirty="0"/>
              <a:t>Para facilitar a compreensão do projeto foi construída uma maqueta com todas as componentes da aplicação e a sua interligação.</a:t>
            </a:r>
          </a:p>
          <a:p>
            <a:r>
              <a:rPr lang="pt-PT" dirty="0"/>
              <a:t>Os Clientes têm acesso ao catálogo de massagens e a um diverso conjunto de outras informações. </a:t>
            </a:r>
          </a:p>
          <a:p>
            <a:r>
              <a:rPr lang="pt-PT" dirty="0"/>
              <a:t>Os Clientes que se encontram autenticados podem proceder à requisição de serviços, preenchendo um formulário.</a:t>
            </a:r>
          </a:p>
          <a:p>
            <a:r>
              <a:rPr lang="pt-PT" dirty="0"/>
              <a:t>Caso a marcação seja validada, é enviado um e-mail para posterior confirmação da mesma e caso se verifique isso a marcação é inserida na Base de Dados.</a:t>
            </a:r>
          </a:p>
          <a:p>
            <a:r>
              <a:rPr lang="pt-PT" dirty="0"/>
              <a:t>Os funcionários possuem uma interface de utilizador diferente da dos clientes. Nesta é-lhes apresentado as marcações às quais foram atribuídos e um mapa que orienta o funcionário ao local do serviço.</a:t>
            </a:r>
          </a:p>
          <a:p>
            <a:r>
              <a:rPr lang="pt-PT" dirty="0"/>
              <a:t>Apenas é apresentado ao funcionário um mapa e direções.</a:t>
            </a:r>
          </a:p>
        </p:txBody>
      </p:sp>
    </p:spTree>
    <p:extLst>
      <p:ext uri="{BB962C8B-B14F-4D97-AF65-F5344CB8AC3E}">
        <p14:creationId xmlns:p14="http://schemas.microsoft.com/office/powerpoint/2010/main" val="101926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669F804-A677-4B75-95F4-A5E4426FB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02C9CD8-8EE7-4701-BE6D-1F4DCD7E7EC0}"/>
              </a:ext>
            </a:extLst>
          </p:cNvPr>
          <p:cNvSpPr>
            <a:spLocks noGrp="1"/>
          </p:cNvSpPr>
          <p:nvPr>
            <p:ph type="title"/>
          </p:nvPr>
        </p:nvSpPr>
        <p:spPr>
          <a:xfrm>
            <a:off x="492370" y="516835"/>
            <a:ext cx="3084844" cy="5772840"/>
          </a:xfrm>
        </p:spPr>
        <p:txBody>
          <a:bodyPr anchor="ctr">
            <a:normAutofit/>
          </a:bodyPr>
          <a:lstStyle/>
          <a:p>
            <a:r>
              <a:rPr lang="pt-PT" sz="3300" dirty="0">
                <a:solidFill>
                  <a:srgbClr val="FFFFFF"/>
                </a:solidFill>
              </a:rPr>
              <a:t>Definição de medidas de sucesso</a:t>
            </a:r>
          </a:p>
        </p:txBody>
      </p:sp>
      <p:graphicFrame>
        <p:nvGraphicFramePr>
          <p:cNvPr id="5" name="Marcador de Posição de Conteúdo 2">
            <a:extLst>
              <a:ext uri="{FF2B5EF4-FFF2-40B4-BE49-F238E27FC236}">
                <a16:creationId xmlns:a16="http://schemas.microsoft.com/office/drawing/2014/main" id="{5CDE6823-D65A-42CC-90E4-4A3C606D4DD8}"/>
              </a:ext>
            </a:extLst>
          </p:cNvPr>
          <p:cNvGraphicFramePr>
            <a:graphicFrameLocks noGrp="1"/>
          </p:cNvGraphicFramePr>
          <p:nvPr>
            <p:ph idx="1"/>
            <p:extLst>
              <p:ext uri="{D42A27DB-BD31-4B8C-83A1-F6EECF244321}">
                <p14:modId xmlns:p14="http://schemas.microsoft.com/office/powerpoint/2010/main" val="4065898384"/>
              </p:ext>
            </p:extLst>
          </p:nvPr>
        </p:nvGraphicFramePr>
        <p:xfrm>
          <a:off x="4695930" y="1761270"/>
          <a:ext cx="6797675" cy="3335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88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45CA-4C5F-40AB-A7F7-6B91C61E20EC}"/>
              </a:ext>
            </a:extLst>
          </p:cNvPr>
          <p:cNvSpPr>
            <a:spLocks noGrp="1"/>
          </p:cNvSpPr>
          <p:nvPr>
            <p:ph type="title"/>
          </p:nvPr>
        </p:nvSpPr>
        <p:spPr>
          <a:xfrm>
            <a:off x="457200" y="594359"/>
            <a:ext cx="3200400" cy="5774400"/>
          </a:xfrm>
        </p:spPr>
        <p:txBody>
          <a:bodyPr>
            <a:normAutofit/>
          </a:bodyPr>
          <a:lstStyle/>
          <a:p>
            <a:r>
              <a:rPr lang="pt-PT" sz="3300" dirty="0"/>
              <a:t>Plano de desenvolvimento</a:t>
            </a:r>
            <a:br>
              <a:rPr lang="pt-PT" sz="3300" dirty="0"/>
            </a:br>
            <a:br>
              <a:rPr lang="pt-PT" sz="3300" dirty="0"/>
            </a:br>
            <a:br>
              <a:rPr lang="pt-PT" sz="3300" dirty="0"/>
            </a:br>
            <a:br>
              <a:rPr lang="pt-PT" sz="3300" dirty="0"/>
            </a:br>
            <a:br>
              <a:rPr lang="pt-PT" sz="3300" dirty="0"/>
            </a:br>
            <a:br>
              <a:rPr lang="pt-PT" sz="3300" dirty="0"/>
            </a:br>
            <a:endParaRPr lang="pt-PT" sz="3300" dirty="0"/>
          </a:p>
        </p:txBody>
      </p:sp>
      <p:sp>
        <p:nvSpPr>
          <p:cNvPr id="3" name="Marcador de Posição de Conteúdo 2">
            <a:extLst>
              <a:ext uri="{FF2B5EF4-FFF2-40B4-BE49-F238E27FC236}">
                <a16:creationId xmlns:a16="http://schemas.microsoft.com/office/drawing/2014/main" id="{93800AC4-0BBD-49F6-A171-90DB28621C11}"/>
              </a:ext>
            </a:extLst>
          </p:cNvPr>
          <p:cNvSpPr>
            <a:spLocks noGrp="1"/>
          </p:cNvSpPr>
          <p:nvPr>
            <p:ph idx="1"/>
          </p:nvPr>
        </p:nvSpPr>
        <p:spPr>
          <a:xfrm>
            <a:off x="4624205" y="497798"/>
            <a:ext cx="6492240" cy="5257800"/>
          </a:xfrm>
        </p:spPr>
        <p:txBody>
          <a:bodyPr/>
          <a:lstStyle/>
          <a:p>
            <a:pPr marL="0" indent="0">
              <a:buNone/>
            </a:pPr>
            <a:r>
              <a:rPr lang="pt-PT" dirty="0"/>
              <a:t>Projeto dividido em 3 fases : </a:t>
            </a:r>
          </a:p>
          <a:p>
            <a:pPr marL="0" indent="0">
              <a:buNone/>
            </a:pPr>
            <a:endParaRPr lang="pt-PT" dirty="0"/>
          </a:p>
          <a:p>
            <a:pPr lvl="1"/>
            <a:r>
              <a:rPr lang="pt-PT" sz="2000" dirty="0"/>
              <a:t>Fundamentação </a:t>
            </a:r>
          </a:p>
          <a:p>
            <a:pPr lvl="1"/>
            <a:r>
              <a:rPr lang="pt-PT" sz="2000" dirty="0"/>
              <a:t>Especificação </a:t>
            </a:r>
          </a:p>
          <a:p>
            <a:pPr lvl="1"/>
            <a:r>
              <a:rPr lang="pt-PT" sz="2000" dirty="0"/>
              <a:t>Implementação</a:t>
            </a:r>
          </a:p>
        </p:txBody>
      </p:sp>
      <p:pic>
        <p:nvPicPr>
          <p:cNvPr id="4" name="Marcador de Posição de Conteúdo 4">
            <a:extLst>
              <a:ext uri="{FF2B5EF4-FFF2-40B4-BE49-F238E27FC236}">
                <a16:creationId xmlns:a16="http://schemas.microsoft.com/office/drawing/2014/main" id="{447D562E-A399-482A-A9AC-028C664DE143}"/>
              </a:ext>
            </a:extLst>
          </p:cNvPr>
          <p:cNvPicPr>
            <a:picLocks noChangeAspect="1"/>
          </p:cNvPicPr>
          <p:nvPr/>
        </p:nvPicPr>
        <p:blipFill>
          <a:blip r:embed="rId2"/>
          <a:stretch>
            <a:fillRect/>
          </a:stretch>
        </p:blipFill>
        <p:spPr>
          <a:xfrm>
            <a:off x="4624205" y="2688685"/>
            <a:ext cx="6668635" cy="3616519"/>
          </a:xfrm>
          <a:prstGeom prst="rect">
            <a:avLst/>
          </a:prstGeom>
        </p:spPr>
      </p:pic>
    </p:spTree>
    <p:extLst>
      <p:ext uri="{BB962C8B-B14F-4D97-AF65-F5344CB8AC3E}">
        <p14:creationId xmlns:p14="http://schemas.microsoft.com/office/powerpoint/2010/main" val="232890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7484A-79B9-444F-85C0-27FB9C463293}"/>
              </a:ext>
            </a:extLst>
          </p:cNvPr>
          <p:cNvSpPr>
            <a:spLocks noGrp="1"/>
          </p:cNvSpPr>
          <p:nvPr>
            <p:ph type="title"/>
          </p:nvPr>
        </p:nvSpPr>
        <p:spPr>
          <a:xfrm>
            <a:off x="457200" y="594359"/>
            <a:ext cx="3200400" cy="5774400"/>
          </a:xfrm>
        </p:spPr>
        <p:txBody>
          <a:bodyPr>
            <a:normAutofit/>
          </a:bodyPr>
          <a:lstStyle/>
          <a:p>
            <a:r>
              <a:rPr lang="pt-PT" sz="3300" dirty="0"/>
              <a:t>Plano de desenvolvimento</a:t>
            </a:r>
            <a:br>
              <a:rPr lang="pt-PT" sz="3200" dirty="0"/>
            </a:br>
            <a:br>
              <a:rPr lang="pt-PT" sz="3200" dirty="0"/>
            </a:br>
            <a:br>
              <a:rPr lang="pt-PT" sz="3200" dirty="0"/>
            </a:br>
            <a:br>
              <a:rPr lang="pt-PT" sz="3200" dirty="0"/>
            </a:br>
            <a:br>
              <a:rPr lang="pt-PT" sz="3200" dirty="0"/>
            </a:br>
            <a:br>
              <a:rPr lang="pt-PT" sz="3200" dirty="0"/>
            </a:br>
            <a:endParaRPr lang="pt-PT" sz="3200" dirty="0"/>
          </a:p>
        </p:txBody>
      </p:sp>
      <p:pic>
        <p:nvPicPr>
          <p:cNvPr id="20" name="Marcador de Posição de Conteúdo 19" descr="Uma imagem com captura de ecrã&#10;&#10;Descrição gerada com confiança muito alta">
            <a:extLst>
              <a:ext uri="{FF2B5EF4-FFF2-40B4-BE49-F238E27FC236}">
                <a16:creationId xmlns:a16="http://schemas.microsoft.com/office/drawing/2014/main" id="{9DA844F1-DE52-4819-B84F-4D9A91F22723}"/>
              </a:ext>
            </a:extLst>
          </p:cNvPr>
          <p:cNvPicPr>
            <a:picLocks noGrp="1" noChangeAspect="1"/>
          </p:cNvPicPr>
          <p:nvPr>
            <p:ph idx="1"/>
          </p:nvPr>
        </p:nvPicPr>
        <p:blipFill>
          <a:blip r:embed="rId2"/>
          <a:stretch>
            <a:fillRect/>
          </a:stretch>
        </p:blipFill>
        <p:spPr>
          <a:xfrm>
            <a:off x="4912124" y="731838"/>
            <a:ext cx="6269827" cy="5257800"/>
          </a:xfrm>
        </p:spPr>
      </p:pic>
    </p:spTree>
    <p:extLst>
      <p:ext uri="{BB962C8B-B14F-4D97-AF65-F5344CB8AC3E}">
        <p14:creationId xmlns:p14="http://schemas.microsoft.com/office/powerpoint/2010/main" val="271555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E0D8D46-47C2-4362-AE8E-176BF5809708}"/>
              </a:ext>
            </a:extLst>
          </p:cNvPr>
          <p:cNvSpPr>
            <a:spLocks noGrp="1"/>
          </p:cNvSpPr>
          <p:nvPr>
            <p:ph type="subTitle" idx="1"/>
          </p:nvPr>
        </p:nvSpPr>
        <p:spPr>
          <a:xfrm>
            <a:off x="7758703" y="4512335"/>
            <a:ext cx="3294752" cy="1564044"/>
          </a:xfrm>
        </p:spPr>
        <p:txBody>
          <a:bodyPr>
            <a:normAutofit/>
          </a:bodyPr>
          <a:lstStyle/>
          <a:p>
            <a:pPr algn="r"/>
            <a:r>
              <a:rPr lang="pt-PT" sz="1400" dirty="0"/>
              <a:t>A77617 André Salgueiro </a:t>
            </a:r>
          </a:p>
          <a:p>
            <a:pPr algn="r"/>
            <a:r>
              <a:rPr lang="pt-PT" sz="1400" dirty="0"/>
              <a:t>A78565 Hugo Oliveira </a:t>
            </a:r>
          </a:p>
          <a:p>
            <a:pPr algn="r"/>
            <a:r>
              <a:rPr lang="pt-PT" sz="1400" dirty="0"/>
              <a:t>A77672 Paula Pereira </a:t>
            </a:r>
          </a:p>
          <a:p>
            <a:pPr algn="r"/>
            <a:r>
              <a:rPr lang="pt-PT" sz="1400" dirty="0"/>
              <a:t>A78085 Rui </a:t>
            </a:r>
            <a:r>
              <a:rPr lang="pt-PT" sz="1400" dirty="0" err="1"/>
              <a:t>Calheno</a:t>
            </a:r>
            <a:endParaRPr lang="pt-PT" sz="1400" dirty="0"/>
          </a:p>
        </p:txBody>
      </p:sp>
      <p:pic>
        <p:nvPicPr>
          <p:cNvPr id="10" name="Imagem 9">
            <a:extLst>
              <a:ext uri="{FF2B5EF4-FFF2-40B4-BE49-F238E27FC236}">
                <a16:creationId xmlns:a16="http://schemas.microsoft.com/office/drawing/2014/main" id="{D0A054E8-19FC-4390-8F6A-24140D24CEC7}"/>
              </a:ext>
            </a:extLst>
          </p:cNvPr>
          <p:cNvPicPr>
            <a:picLocks noChangeAspect="1"/>
          </p:cNvPicPr>
          <p:nvPr/>
        </p:nvPicPr>
        <p:blipFill>
          <a:blip r:embed="rId2"/>
          <a:stretch>
            <a:fillRect/>
          </a:stretch>
        </p:blipFill>
        <p:spPr>
          <a:xfrm>
            <a:off x="2912098" y="132522"/>
            <a:ext cx="6367804" cy="4002157"/>
          </a:xfrm>
          <a:prstGeom prst="rect">
            <a:avLst/>
          </a:prstGeom>
        </p:spPr>
      </p:pic>
      <p:sp>
        <p:nvSpPr>
          <p:cNvPr id="4" name="Subtítulo 2">
            <a:extLst>
              <a:ext uri="{FF2B5EF4-FFF2-40B4-BE49-F238E27FC236}">
                <a16:creationId xmlns:a16="http://schemas.microsoft.com/office/drawing/2014/main" id="{01744D84-DC8B-49A2-96C3-E1F8E97B61C5}"/>
              </a:ext>
            </a:extLst>
          </p:cNvPr>
          <p:cNvSpPr txBox="1">
            <a:spLocks/>
          </p:cNvSpPr>
          <p:nvPr/>
        </p:nvSpPr>
        <p:spPr>
          <a:xfrm>
            <a:off x="1138545" y="4512335"/>
            <a:ext cx="8915399" cy="15640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pt-PT" sz="1400" b="1" dirty="0"/>
              <a:t>Universidade do Minho</a:t>
            </a:r>
            <a:endParaRPr lang="pt-PT" sz="1400" dirty="0"/>
          </a:p>
          <a:p>
            <a:pPr>
              <a:lnSpc>
                <a:spcPct val="100000"/>
              </a:lnSpc>
            </a:pPr>
            <a:r>
              <a:rPr lang="pt-PT" sz="1400" dirty="0"/>
              <a:t>Mestrado Integrado em Engenharia Informática</a:t>
            </a:r>
            <a:endParaRPr lang="pt-PT" sz="1400" b="1" dirty="0"/>
          </a:p>
          <a:p>
            <a:pPr>
              <a:lnSpc>
                <a:spcPct val="100000"/>
              </a:lnSpc>
            </a:pPr>
            <a:r>
              <a:rPr lang="pt-PT" sz="1400" b="1" dirty="0"/>
              <a:t>Laboratórios de informática </a:t>
            </a:r>
            <a:r>
              <a:rPr lang="pt-PT" sz="1400" b="1" dirty="0" err="1"/>
              <a:t>iv</a:t>
            </a:r>
            <a:endParaRPr lang="pt-PT" sz="1400" dirty="0"/>
          </a:p>
          <a:p>
            <a:pPr>
              <a:lnSpc>
                <a:spcPct val="100000"/>
              </a:lnSpc>
            </a:pPr>
            <a:r>
              <a:rPr lang="pt-PT" sz="1400" dirty="0"/>
              <a:t>Ano Letivo de 2017/2018</a:t>
            </a:r>
          </a:p>
        </p:txBody>
      </p:sp>
    </p:spTree>
    <p:extLst>
      <p:ext uri="{BB962C8B-B14F-4D97-AF65-F5344CB8AC3E}">
        <p14:creationId xmlns:p14="http://schemas.microsoft.com/office/powerpoint/2010/main" val="352034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74330-751C-4FCC-B1B0-182125A29D6E}"/>
              </a:ext>
            </a:extLst>
          </p:cNvPr>
          <p:cNvSpPr>
            <a:spLocks noGrp="1"/>
          </p:cNvSpPr>
          <p:nvPr>
            <p:ph type="title"/>
          </p:nvPr>
        </p:nvSpPr>
        <p:spPr>
          <a:xfrm>
            <a:off x="457200" y="594359"/>
            <a:ext cx="3200400" cy="5774400"/>
          </a:xfrm>
        </p:spPr>
        <p:txBody>
          <a:bodyPr anchor="ctr">
            <a:normAutofit/>
          </a:bodyPr>
          <a:lstStyle/>
          <a:p>
            <a:r>
              <a:rPr lang="pt-PT" sz="3300" dirty="0">
                <a:solidFill>
                  <a:srgbClr val="FFFFFF"/>
                </a:solidFill>
              </a:rPr>
              <a:t>Sumário</a:t>
            </a:r>
          </a:p>
        </p:txBody>
      </p:sp>
      <p:sp>
        <p:nvSpPr>
          <p:cNvPr id="3" name="Marcador de Posição de Conteúdo 2">
            <a:extLst>
              <a:ext uri="{FF2B5EF4-FFF2-40B4-BE49-F238E27FC236}">
                <a16:creationId xmlns:a16="http://schemas.microsoft.com/office/drawing/2014/main" id="{DBBD0217-5EF9-4ADC-AE28-C052D0C79165}"/>
              </a:ext>
            </a:extLst>
          </p:cNvPr>
          <p:cNvSpPr>
            <a:spLocks noGrp="1"/>
          </p:cNvSpPr>
          <p:nvPr>
            <p:ph idx="1"/>
          </p:nvPr>
        </p:nvSpPr>
        <p:spPr>
          <a:xfrm>
            <a:off x="4703757" y="1613753"/>
            <a:ext cx="6492240" cy="3735611"/>
          </a:xfrm>
        </p:spPr>
        <p:txBody>
          <a:bodyPr/>
          <a:lstStyle/>
          <a:p>
            <a:pPr>
              <a:buFont typeface="+mj-lt"/>
              <a:buAutoNum type="arabicPeriod"/>
            </a:pPr>
            <a:r>
              <a:rPr lang="pt-PT" dirty="0"/>
              <a:t>Contextualização</a:t>
            </a:r>
          </a:p>
          <a:p>
            <a:pPr>
              <a:buFont typeface="+mj-lt"/>
              <a:buAutoNum type="arabicPeriod"/>
            </a:pPr>
            <a:r>
              <a:rPr lang="pt-PT" dirty="0"/>
              <a:t>Caso de estudo</a:t>
            </a:r>
          </a:p>
          <a:p>
            <a:pPr marL="544068" lvl="1" indent="-342900">
              <a:buFont typeface="+mj-lt"/>
              <a:buAutoNum type="arabicPeriod"/>
            </a:pPr>
            <a:r>
              <a:rPr lang="pt-PT" dirty="0"/>
              <a:t>Motivação e Objetivos</a:t>
            </a:r>
          </a:p>
          <a:p>
            <a:pPr>
              <a:buFont typeface="+mj-lt"/>
              <a:buAutoNum type="arabicPeriod"/>
            </a:pPr>
            <a:r>
              <a:rPr lang="pt-PT" dirty="0"/>
              <a:t>Fundamentação do Sistema</a:t>
            </a:r>
          </a:p>
          <a:p>
            <a:pPr lvl="1">
              <a:buFont typeface="+mj-lt"/>
              <a:buAutoNum type="arabicPeriod"/>
            </a:pPr>
            <a:r>
              <a:rPr lang="pt-PT" dirty="0"/>
              <a:t>Justificação, utilidade e viabilidade do sistema</a:t>
            </a:r>
          </a:p>
          <a:p>
            <a:pPr lvl="1">
              <a:buFont typeface="+mj-lt"/>
              <a:buAutoNum type="arabicPeriod"/>
            </a:pPr>
            <a:r>
              <a:rPr lang="pt-PT" dirty="0"/>
              <a:t>Identidade do projeto</a:t>
            </a:r>
          </a:p>
          <a:p>
            <a:pPr lvl="1">
              <a:buFont typeface="+mj-lt"/>
              <a:buAutoNum type="arabicPeriod"/>
            </a:pPr>
            <a:r>
              <a:rPr lang="pt-PT" dirty="0"/>
              <a:t>Identificação dos recursos necessários</a:t>
            </a:r>
          </a:p>
          <a:p>
            <a:pPr lvl="1">
              <a:buFont typeface="+mj-lt"/>
              <a:buAutoNum type="arabicPeriod"/>
            </a:pPr>
            <a:r>
              <a:rPr lang="pt-PT" dirty="0"/>
              <a:t>Maqueta do sistema</a:t>
            </a:r>
          </a:p>
          <a:p>
            <a:pPr lvl="1">
              <a:buFont typeface="+mj-lt"/>
              <a:buAutoNum type="arabicPeriod"/>
            </a:pPr>
            <a:r>
              <a:rPr lang="pt-PT" dirty="0"/>
              <a:t>Definição de medidas de sucesso</a:t>
            </a:r>
          </a:p>
          <a:p>
            <a:pPr lvl="1">
              <a:buFont typeface="+mj-lt"/>
              <a:buAutoNum type="arabicPeriod"/>
            </a:pPr>
            <a:r>
              <a:rPr lang="pt-PT" dirty="0"/>
              <a:t>Plano de desenvolvimento</a:t>
            </a:r>
          </a:p>
          <a:p>
            <a:endParaRPr lang="pt-PT" dirty="0"/>
          </a:p>
        </p:txBody>
      </p:sp>
    </p:spTree>
    <p:extLst>
      <p:ext uri="{BB962C8B-B14F-4D97-AF65-F5344CB8AC3E}">
        <p14:creationId xmlns:p14="http://schemas.microsoft.com/office/powerpoint/2010/main" val="290213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74330-751C-4FCC-B1B0-182125A29D6E}"/>
              </a:ext>
            </a:extLst>
          </p:cNvPr>
          <p:cNvSpPr>
            <a:spLocks noGrp="1"/>
          </p:cNvSpPr>
          <p:nvPr>
            <p:ph type="title"/>
          </p:nvPr>
        </p:nvSpPr>
        <p:spPr>
          <a:xfrm>
            <a:off x="457200" y="594359"/>
            <a:ext cx="3200400" cy="5774400"/>
          </a:xfrm>
        </p:spPr>
        <p:txBody>
          <a:bodyPr anchor="ctr">
            <a:normAutofit/>
          </a:bodyPr>
          <a:lstStyle/>
          <a:p>
            <a:r>
              <a:rPr lang="pt-PT" sz="3300" dirty="0">
                <a:solidFill>
                  <a:srgbClr val="FFFFFF"/>
                </a:solidFill>
              </a:rPr>
              <a:t>Contextualização</a:t>
            </a:r>
          </a:p>
        </p:txBody>
      </p:sp>
      <p:graphicFrame>
        <p:nvGraphicFramePr>
          <p:cNvPr id="5" name="Marcador de Posição de Conteúdo 2">
            <a:extLst>
              <a:ext uri="{FF2B5EF4-FFF2-40B4-BE49-F238E27FC236}">
                <a16:creationId xmlns:a16="http://schemas.microsoft.com/office/drawing/2014/main" id="{FC96450A-84D5-4B76-B5C7-258C87F25EB8}"/>
              </a:ext>
            </a:extLst>
          </p:cNvPr>
          <p:cNvGraphicFramePr>
            <a:graphicFrameLocks noGrp="1"/>
          </p:cNvGraphicFramePr>
          <p:nvPr>
            <p:ph idx="1"/>
            <p:extLst>
              <p:ext uri="{D42A27DB-BD31-4B8C-83A1-F6EECF244321}">
                <p14:modId xmlns:p14="http://schemas.microsoft.com/office/powerpoint/2010/main" val="3717981557"/>
              </p:ext>
            </p:extLst>
          </p:nvPr>
        </p:nvGraphicFramePr>
        <p:xfrm>
          <a:off x="4893365" y="1878218"/>
          <a:ext cx="6492875" cy="3206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052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DED09-CBFC-4C6D-8E01-BFADE5FB04CB}"/>
              </a:ext>
            </a:extLst>
          </p:cNvPr>
          <p:cNvSpPr>
            <a:spLocks noGrp="1"/>
          </p:cNvSpPr>
          <p:nvPr>
            <p:ph type="title"/>
          </p:nvPr>
        </p:nvSpPr>
        <p:spPr>
          <a:xfrm>
            <a:off x="457200" y="594359"/>
            <a:ext cx="3200400" cy="5774400"/>
          </a:xfrm>
        </p:spPr>
        <p:txBody>
          <a:bodyPr/>
          <a:lstStyle/>
          <a:p>
            <a:r>
              <a:rPr lang="pt-PT" sz="3300" dirty="0"/>
              <a:t>Apresentação do Caso de Estudo</a:t>
            </a:r>
            <a:br>
              <a:rPr lang="pt-PT" dirty="0"/>
            </a:b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0D87FE54-64E2-45AA-BDF0-4A4241DCEDCB}"/>
              </a:ext>
            </a:extLst>
          </p:cNvPr>
          <p:cNvSpPr>
            <a:spLocks noGrp="1"/>
          </p:cNvSpPr>
          <p:nvPr>
            <p:ph idx="1"/>
          </p:nvPr>
        </p:nvSpPr>
        <p:spPr/>
        <p:txBody>
          <a:bodyPr>
            <a:normAutofit/>
          </a:bodyPr>
          <a:lstStyle/>
          <a:p>
            <a:pPr algn="just"/>
            <a:r>
              <a:rPr lang="pt-PT" dirty="0"/>
              <a:t>A empresa Zen</a:t>
            </a:r>
            <a:r>
              <a:rPr lang="pt-PT" i="1" baseline="30000" dirty="0"/>
              <a:t>+ </a:t>
            </a:r>
            <a:r>
              <a:rPr lang="pt-PT" dirty="0"/>
              <a:t>decidiu lançar uma plataforma </a:t>
            </a:r>
            <a:r>
              <a:rPr lang="pt-PT" i="1" dirty="0"/>
              <a:t>Web</a:t>
            </a:r>
            <a:r>
              <a:rPr lang="pt-PT" dirty="0"/>
              <a:t> onde poderá dar a conhecer aos clientes os vários serviços oferecidos e  os diferentes custos associados.</a:t>
            </a:r>
          </a:p>
        </p:txBody>
      </p:sp>
      <p:graphicFrame>
        <p:nvGraphicFramePr>
          <p:cNvPr id="4" name="Diagrama 3">
            <a:extLst>
              <a:ext uri="{FF2B5EF4-FFF2-40B4-BE49-F238E27FC236}">
                <a16:creationId xmlns:a16="http://schemas.microsoft.com/office/drawing/2014/main" id="{FC29E59C-FCB7-4340-BFC4-F98B5A73B56F}"/>
              </a:ext>
            </a:extLst>
          </p:cNvPr>
          <p:cNvGraphicFramePr/>
          <p:nvPr>
            <p:extLst>
              <p:ext uri="{D42A27DB-BD31-4B8C-83A1-F6EECF244321}">
                <p14:modId xmlns:p14="http://schemas.microsoft.com/office/powerpoint/2010/main" val="3254992223"/>
              </p:ext>
            </p:extLst>
          </p:nvPr>
        </p:nvGraphicFramePr>
        <p:xfrm>
          <a:off x="4800600" y="1948070"/>
          <a:ext cx="6492240" cy="4420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72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EC488-CB1F-48A2-83CF-1CA6FB1FC4BE}"/>
              </a:ext>
            </a:extLst>
          </p:cNvPr>
          <p:cNvSpPr>
            <a:spLocks noGrp="1"/>
          </p:cNvSpPr>
          <p:nvPr>
            <p:ph type="title"/>
          </p:nvPr>
        </p:nvSpPr>
        <p:spPr>
          <a:xfrm>
            <a:off x="457200" y="594359"/>
            <a:ext cx="3200400" cy="5774400"/>
          </a:xfrm>
        </p:spPr>
        <p:txBody>
          <a:bodyPr/>
          <a:lstStyle/>
          <a:p>
            <a:br>
              <a:rPr lang="pt-PT" sz="3300" dirty="0"/>
            </a:br>
            <a:br>
              <a:rPr lang="pt-PT" sz="3300" dirty="0"/>
            </a:br>
            <a:br>
              <a:rPr lang="pt-PT" sz="3300" dirty="0"/>
            </a:br>
            <a:br>
              <a:rPr lang="pt-PT" sz="3300" dirty="0"/>
            </a:br>
            <a:r>
              <a:rPr lang="pt-PT" sz="3300" dirty="0"/>
              <a:t>Motivação e Objetivos</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E98EDFF6-F7A0-43C9-A955-BE856F3421B9}"/>
              </a:ext>
            </a:extLst>
          </p:cNvPr>
          <p:cNvSpPr>
            <a:spLocks noGrp="1"/>
          </p:cNvSpPr>
          <p:nvPr>
            <p:ph idx="1"/>
          </p:nvPr>
        </p:nvSpPr>
        <p:spPr>
          <a:xfrm>
            <a:off x="4983481" y="2275449"/>
            <a:ext cx="6492240" cy="2307102"/>
          </a:xfrm>
        </p:spPr>
        <p:txBody>
          <a:bodyPr/>
          <a:lstStyle/>
          <a:p>
            <a:pPr algn="just"/>
            <a:endParaRPr lang="pt-PT" dirty="0"/>
          </a:p>
          <a:p>
            <a:pPr marL="0" indent="0" algn="just">
              <a:buNone/>
            </a:pPr>
            <a:endParaRPr lang="pt-PT" dirty="0"/>
          </a:p>
        </p:txBody>
      </p:sp>
      <p:graphicFrame>
        <p:nvGraphicFramePr>
          <p:cNvPr id="4" name="Diagrama 3">
            <a:extLst>
              <a:ext uri="{FF2B5EF4-FFF2-40B4-BE49-F238E27FC236}">
                <a16:creationId xmlns:a16="http://schemas.microsoft.com/office/drawing/2014/main" id="{48349E74-4673-4A23-AF18-4D0905D7520C}"/>
              </a:ext>
            </a:extLst>
          </p:cNvPr>
          <p:cNvGraphicFramePr/>
          <p:nvPr>
            <p:extLst>
              <p:ext uri="{D42A27DB-BD31-4B8C-83A1-F6EECF244321}">
                <p14:modId xmlns:p14="http://schemas.microsoft.com/office/powerpoint/2010/main" val="357095998"/>
              </p:ext>
            </p:extLst>
          </p:nvPr>
        </p:nvGraphicFramePr>
        <p:xfrm>
          <a:off x="4983481" y="1877759"/>
          <a:ext cx="6692705" cy="320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76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1E559-1F12-4771-B1F9-F81C253B758C}"/>
              </a:ext>
            </a:extLst>
          </p:cNvPr>
          <p:cNvSpPr>
            <a:spLocks noGrp="1"/>
          </p:cNvSpPr>
          <p:nvPr>
            <p:ph type="title"/>
          </p:nvPr>
        </p:nvSpPr>
        <p:spPr>
          <a:xfrm>
            <a:off x="457200" y="594359"/>
            <a:ext cx="3200400" cy="5774400"/>
          </a:xfrm>
        </p:spPr>
        <p:txBody>
          <a:bodyPr>
            <a:normAutofit/>
          </a:bodyPr>
          <a:lstStyle/>
          <a:p>
            <a:r>
              <a:rPr lang="pt-PT" sz="3300" dirty="0"/>
              <a:t>Fundamentação do sistema</a:t>
            </a:r>
            <a:br>
              <a:rPr lang="pt-PT" b="1" dirty="0"/>
            </a:br>
            <a:br>
              <a:rPr lang="pt-PT" b="1" dirty="0"/>
            </a:br>
            <a:br>
              <a:rPr lang="pt-PT" b="1" dirty="0"/>
            </a:br>
            <a:br>
              <a:rPr lang="pt-PT" b="1" dirty="0"/>
            </a:br>
            <a:br>
              <a:rPr lang="pt-PT" b="1" dirty="0"/>
            </a:br>
            <a:br>
              <a:rPr lang="pt-PT" b="1" dirty="0"/>
            </a:br>
            <a:endParaRPr lang="pt-PT" b="1" dirty="0"/>
          </a:p>
        </p:txBody>
      </p:sp>
      <p:sp>
        <p:nvSpPr>
          <p:cNvPr id="3" name="Marcador de Posição de Conteúdo 2">
            <a:extLst>
              <a:ext uri="{FF2B5EF4-FFF2-40B4-BE49-F238E27FC236}">
                <a16:creationId xmlns:a16="http://schemas.microsoft.com/office/drawing/2014/main" id="{7618E192-7F86-43F9-827B-065AF0A85661}"/>
              </a:ext>
            </a:extLst>
          </p:cNvPr>
          <p:cNvSpPr>
            <a:spLocks noGrp="1"/>
          </p:cNvSpPr>
          <p:nvPr>
            <p:ph idx="1"/>
          </p:nvPr>
        </p:nvSpPr>
        <p:spPr>
          <a:xfrm>
            <a:off x="4786532" y="2085341"/>
            <a:ext cx="6492240" cy="2687318"/>
          </a:xfrm>
        </p:spPr>
        <p:txBody>
          <a:bodyPr/>
          <a:lstStyle/>
          <a:p>
            <a:pPr lvl="1">
              <a:buFont typeface="+mj-lt"/>
              <a:buAutoNum type="arabicPeriod"/>
            </a:pPr>
            <a:r>
              <a:rPr lang="pt-PT" sz="2400" dirty="0"/>
              <a:t>Justificação, utilidade e viabilidade do sistema</a:t>
            </a:r>
          </a:p>
          <a:p>
            <a:pPr lvl="1">
              <a:buFont typeface="+mj-lt"/>
              <a:buAutoNum type="arabicPeriod"/>
            </a:pPr>
            <a:r>
              <a:rPr lang="pt-PT" sz="2400" dirty="0"/>
              <a:t>Identidade do projeto</a:t>
            </a:r>
          </a:p>
          <a:p>
            <a:pPr lvl="1">
              <a:buFont typeface="+mj-lt"/>
              <a:buAutoNum type="arabicPeriod"/>
            </a:pPr>
            <a:r>
              <a:rPr lang="pt-PT" sz="2400" dirty="0"/>
              <a:t>Identificação dos recursos necessários</a:t>
            </a:r>
          </a:p>
          <a:p>
            <a:pPr lvl="1">
              <a:buFont typeface="+mj-lt"/>
              <a:buAutoNum type="arabicPeriod"/>
            </a:pPr>
            <a:r>
              <a:rPr lang="pt-PT" sz="2400" dirty="0"/>
              <a:t>Maqueta do sistema</a:t>
            </a:r>
          </a:p>
          <a:p>
            <a:pPr lvl="1">
              <a:buFont typeface="+mj-lt"/>
              <a:buAutoNum type="arabicPeriod"/>
            </a:pPr>
            <a:r>
              <a:rPr lang="pt-PT" sz="2400" dirty="0"/>
              <a:t>Definição de medidas de sucesso</a:t>
            </a:r>
          </a:p>
          <a:p>
            <a:pPr lvl="1">
              <a:buFont typeface="+mj-lt"/>
              <a:buAutoNum type="arabicPeriod"/>
            </a:pPr>
            <a:r>
              <a:rPr lang="pt-PT" sz="2400" dirty="0"/>
              <a:t>Plano de desenvolvimento</a:t>
            </a:r>
          </a:p>
          <a:p>
            <a:endParaRPr lang="pt-PT" dirty="0"/>
          </a:p>
        </p:txBody>
      </p:sp>
    </p:spTree>
    <p:extLst>
      <p:ext uri="{BB962C8B-B14F-4D97-AF65-F5344CB8AC3E}">
        <p14:creationId xmlns:p14="http://schemas.microsoft.com/office/powerpoint/2010/main" val="3858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D32EF-F67D-495A-8F1E-2E51641581E2}"/>
              </a:ext>
            </a:extLst>
          </p:cNvPr>
          <p:cNvSpPr>
            <a:spLocks noGrp="1"/>
          </p:cNvSpPr>
          <p:nvPr>
            <p:ph type="title"/>
          </p:nvPr>
        </p:nvSpPr>
        <p:spPr>
          <a:xfrm>
            <a:off x="457200" y="594359"/>
            <a:ext cx="3200400" cy="5774400"/>
          </a:xfrm>
        </p:spPr>
        <p:txBody>
          <a:bodyPr>
            <a:normAutofit/>
          </a:bodyPr>
          <a:lstStyle/>
          <a:p>
            <a:r>
              <a:rPr lang="pt-PT" sz="3300" dirty="0"/>
              <a:t>Justificação, Utilidade, Viabilidade do sistema</a:t>
            </a:r>
            <a:br>
              <a:rPr lang="pt-PT" dirty="0"/>
            </a:br>
            <a:br>
              <a:rPr lang="pt-PT" dirty="0"/>
            </a:br>
            <a:br>
              <a:rPr lang="pt-PT" dirty="0"/>
            </a:br>
            <a:br>
              <a:rPr lang="pt-PT" dirty="0"/>
            </a:br>
            <a:endParaRPr lang="pt-PT" dirty="0"/>
          </a:p>
        </p:txBody>
      </p:sp>
      <p:graphicFrame>
        <p:nvGraphicFramePr>
          <p:cNvPr id="6" name="Marcador de Posição de Conteúdo 5">
            <a:extLst>
              <a:ext uri="{FF2B5EF4-FFF2-40B4-BE49-F238E27FC236}">
                <a16:creationId xmlns:a16="http://schemas.microsoft.com/office/drawing/2014/main" id="{AD46E08E-AA35-4DAE-8DFD-DB0F68B020D3}"/>
              </a:ext>
            </a:extLst>
          </p:cNvPr>
          <p:cNvGraphicFramePr>
            <a:graphicFrameLocks noGrp="1"/>
          </p:cNvGraphicFramePr>
          <p:nvPr>
            <p:ph idx="1"/>
            <p:extLst>
              <p:ext uri="{D42A27DB-BD31-4B8C-83A1-F6EECF244321}">
                <p14:modId xmlns:p14="http://schemas.microsoft.com/office/powerpoint/2010/main" val="4291533821"/>
              </p:ext>
            </p:extLst>
          </p:nvPr>
        </p:nvGraphicFramePr>
        <p:xfrm>
          <a:off x="4800600" y="731838"/>
          <a:ext cx="6492875"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6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95CA5-D031-4BE7-BFD9-C4D6996C5809}"/>
              </a:ext>
            </a:extLst>
          </p:cNvPr>
          <p:cNvSpPr>
            <a:spLocks noGrp="1"/>
          </p:cNvSpPr>
          <p:nvPr>
            <p:ph type="title"/>
          </p:nvPr>
        </p:nvSpPr>
        <p:spPr>
          <a:xfrm>
            <a:off x="457200" y="594358"/>
            <a:ext cx="3200400" cy="5475137"/>
          </a:xfrm>
        </p:spPr>
        <p:txBody>
          <a:bodyPr/>
          <a:lstStyle/>
          <a:p>
            <a:r>
              <a:rPr lang="pt-PT" sz="3300" dirty="0"/>
              <a:t>Identidade do projeto</a:t>
            </a:r>
            <a:br>
              <a:rPr lang="pt-PT" dirty="0"/>
            </a:br>
            <a:br>
              <a:rPr lang="pt-PT" dirty="0"/>
            </a:br>
            <a:br>
              <a:rPr lang="pt-PT" dirty="0"/>
            </a:br>
            <a:br>
              <a:rPr lang="pt-PT" dirty="0"/>
            </a:br>
            <a:br>
              <a:rPr lang="pt-PT" dirty="0"/>
            </a:br>
            <a:endParaRPr lang="pt-PT" dirty="0"/>
          </a:p>
        </p:txBody>
      </p:sp>
      <p:graphicFrame>
        <p:nvGraphicFramePr>
          <p:cNvPr id="6" name="Marcador de Posição de Conteúdo 5">
            <a:extLst>
              <a:ext uri="{FF2B5EF4-FFF2-40B4-BE49-F238E27FC236}">
                <a16:creationId xmlns:a16="http://schemas.microsoft.com/office/drawing/2014/main" id="{65122C9C-8FD3-4FE0-A31D-6E11CF8EEAF6}"/>
              </a:ext>
            </a:extLst>
          </p:cNvPr>
          <p:cNvGraphicFramePr>
            <a:graphicFrameLocks noGrp="1"/>
          </p:cNvGraphicFramePr>
          <p:nvPr>
            <p:ph idx="1"/>
            <p:extLst>
              <p:ext uri="{D42A27DB-BD31-4B8C-83A1-F6EECF244321}">
                <p14:modId xmlns:p14="http://schemas.microsoft.com/office/powerpoint/2010/main" val="2406580985"/>
              </p:ext>
            </p:extLst>
          </p:nvPr>
        </p:nvGraphicFramePr>
        <p:xfrm>
          <a:off x="4439478" y="1323480"/>
          <a:ext cx="7086282" cy="4800600"/>
        </p:xfrm>
        <a:graphic>
          <a:graphicData uri="http://schemas.openxmlformats.org/drawingml/2006/table">
            <a:tbl>
              <a:tblPr firstRow="1" firstCol="1" bandRow="1">
                <a:tableStyleId>{0E3FDE45-AF77-4B5C-9715-49D594BDF05E}</a:tableStyleId>
              </a:tblPr>
              <a:tblGrid>
                <a:gridCol w="2100690">
                  <a:extLst>
                    <a:ext uri="{9D8B030D-6E8A-4147-A177-3AD203B41FA5}">
                      <a16:colId xmlns:a16="http://schemas.microsoft.com/office/drawing/2014/main" val="1953775076"/>
                    </a:ext>
                  </a:extLst>
                </a:gridCol>
                <a:gridCol w="4985592">
                  <a:extLst>
                    <a:ext uri="{9D8B030D-6E8A-4147-A177-3AD203B41FA5}">
                      <a16:colId xmlns:a16="http://schemas.microsoft.com/office/drawing/2014/main" val="1433767697"/>
                    </a:ext>
                  </a:extLst>
                </a:gridCol>
              </a:tblGrid>
              <a:tr h="265755">
                <a:tc gridSpan="2">
                  <a:txBody>
                    <a:bodyPr/>
                    <a:lstStyle/>
                    <a:p>
                      <a:pPr algn="ctr">
                        <a:lnSpc>
                          <a:spcPct val="150000"/>
                        </a:lnSpc>
                        <a:spcAft>
                          <a:spcPts val="0"/>
                        </a:spcAft>
                      </a:pPr>
                      <a:r>
                        <a:rPr lang="en-US" sz="1400">
                          <a:effectLst/>
                        </a:rPr>
                        <a:t>Ficha de Projeto</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t-PT"/>
                    </a:p>
                  </a:txBody>
                  <a:tcPr/>
                </a:tc>
                <a:extLst>
                  <a:ext uri="{0D108BD9-81ED-4DB2-BD59-A6C34878D82A}">
                    <a16:rowId xmlns:a16="http://schemas.microsoft.com/office/drawing/2014/main" val="988288087"/>
                  </a:ext>
                </a:extLst>
              </a:tr>
              <a:tr h="265755">
                <a:tc>
                  <a:txBody>
                    <a:bodyPr/>
                    <a:lstStyle/>
                    <a:p>
                      <a:pPr algn="just">
                        <a:lnSpc>
                          <a:spcPct val="150000"/>
                        </a:lnSpc>
                        <a:spcAft>
                          <a:spcPts val="0"/>
                        </a:spcAft>
                      </a:pPr>
                      <a:r>
                        <a:rPr lang="en-US" sz="1400">
                          <a:effectLst/>
                        </a:rPr>
                        <a:t>Nome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Home Massage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8713175"/>
                  </a:ext>
                </a:extLst>
              </a:tr>
              <a:tr h="265755">
                <a:tc>
                  <a:txBody>
                    <a:bodyPr/>
                    <a:lstStyle/>
                    <a:p>
                      <a:pPr algn="just">
                        <a:lnSpc>
                          <a:spcPct val="150000"/>
                        </a:lnSpc>
                        <a:spcAft>
                          <a:spcPts val="0"/>
                        </a:spcAft>
                      </a:pPr>
                      <a:r>
                        <a:rPr lang="en-US" sz="1400">
                          <a:effectLst/>
                        </a:rPr>
                        <a:t>Área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Saúde e Lazer</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4942871"/>
                  </a:ext>
                </a:extLst>
              </a:tr>
              <a:tr h="265755">
                <a:tc>
                  <a:txBody>
                    <a:bodyPr/>
                    <a:lstStyle/>
                    <a:p>
                      <a:pPr algn="just">
                        <a:lnSpc>
                          <a:spcPct val="150000"/>
                        </a:lnSpc>
                        <a:spcAft>
                          <a:spcPts val="0"/>
                        </a:spcAft>
                      </a:pPr>
                      <a:r>
                        <a:rPr lang="en-US" sz="1400">
                          <a:effectLst/>
                        </a:rPr>
                        <a:t>Idioma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err="1">
                          <a:effectLst/>
                        </a:rPr>
                        <a:t>Português</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2714230"/>
                  </a:ext>
                </a:extLst>
              </a:tr>
              <a:tr h="265755">
                <a:tc>
                  <a:txBody>
                    <a:bodyPr/>
                    <a:lstStyle/>
                    <a:p>
                      <a:pPr algn="just">
                        <a:lnSpc>
                          <a:spcPct val="150000"/>
                        </a:lnSpc>
                        <a:spcAft>
                          <a:spcPts val="0"/>
                        </a:spcAft>
                      </a:pPr>
                      <a:r>
                        <a:rPr lang="en-US" sz="1400">
                          <a:effectLst/>
                        </a:rPr>
                        <a:t>Faixa Etária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18</a:t>
                      </a:r>
                      <a:r>
                        <a:rPr lang="en-US" sz="1400" baseline="30000">
                          <a:effectLst/>
                        </a:rPr>
                        <a:t>+</a:t>
                      </a:r>
                      <a:r>
                        <a:rPr lang="en-US" sz="1400">
                          <a:effectLst/>
                        </a:rPr>
                        <a:t> anos</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9130803"/>
                  </a:ext>
                </a:extLst>
              </a:tr>
              <a:tr h="2350755">
                <a:tc>
                  <a:txBody>
                    <a:bodyPr/>
                    <a:lstStyle/>
                    <a:p>
                      <a:pPr algn="just">
                        <a:lnSpc>
                          <a:spcPct val="150000"/>
                        </a:lnSpc>
                        <a:spcAft>
                          <a:spcPts val="0"/>
                        </a:spcAft>
                      </a:pPr>
                      <a:r>
                        <a:rPr lang="en-US" sz="1400">
                          <a:effectLst/>
                        </a:rPr>
                        <a:t>Descrição</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pt-PT" sz="1400" dirty="0">
                          <a:effectLst/>
                        </a:rPr>
                        <a:t>Prestação de serviço ao domicílio que funcionará através de uma página Web onde um utilizador poderá consultar os vários serviços de massagem disponibilizados pela empresa Zen</a:t>
                      </a:r>
                      <a:r>
                        <a:rPr lang="pt-PT" sz="1400" baseline="30000" dirty="0">
                          <a:effectLst/>
                        </a:rPr>
                        <a:t>+</a:t>
                      </a:r>
                      <a:r>
                        <a:rPr lang="pt-PT" sz="1400" dirty="0">
                          <a:effectLst/>
                        </a:rPr>
                        <a:t>. Nesta página, um cliente registado, poderá requisitar vários serviços. Uma vez agendados, estes serão prestados por um funcionário qualificado na localização fornecida pelo cliente. O funcionário possuirá acesso a uma interface diferente, onde poderá registar os detalhes do serviço prestado e processar o pagamento do mesmo.</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5530684"/>
                  </a:ext>
                </a:extLst>
              </a:tr>
              <a:tr h="265755">
                <a:tc>
                  <a:txBody>
                    <a:bodyPr/>
                    <a:lstStyle/>
                    <a:p>
                      <a:pPr algn="just">
                        <a:lnSpc>
                          <a:spcPct val="150000"/>
                        </a:lnSpc>
                        <a:spcAft>
                          <a:spcPts val="0"/>
                        </a:spcAft>
                      </a:pPr>
                      <a:r>
                        <a:rPr lang="en-US" sz="1400">
                          <a:effectLst/>
                        </a:rPr>
                        <a:t>Cliente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Zen</a:t>
                      </a:r>
                      <a:r>
                        <a:rPr lang="en-US" sz="1400" baseline="30000">
                          <a:effectLst/>
                        </a:rPr>
                        <a:t>+</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6286261"/>
                  </a:ext>
                </a:extLst>
              </a:tr>
              <a:tr h="265755">
                <a:tc>
                  <a:txBody>
                    <a:bodyPr/>
                    <a:lstStyle/>
                    <a:p>
                      <a:pPr algn="just">
                        <a:lnSpc>
                          <a:spcPct val="150000"/>
                        </a:lnSpc>
                        <a:spcAft>
                          <a:spcPts val="0"/>
                        </a:spcAft>
                      </a:pPr>
                      <a:r>
                        <a:rPr lang="en-US" sz="1400">
                          <a:effectLst/>
                        </a:rPr>
                        <a:t>Criadores</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pt-PT" sz="1400" dirty="0">
                          <a:effectLst/>
                        </a:rPr>
                        <a:t>André Salgueiro, Hugo Oliveira, Paula Pereira, Rui Calheno</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9692041"/>
                  </a:ext>
                </a:extLst>
              </a:tr>
            </a:tbl>
          </a:graphicData>
        </a:graphic>
      </p:graphicFrame>
    </p:spTree>
    <p:extLst>
      <p:ext uri="{BB962C8B-B14F-4D97-AF65-F5344CB8AC3E}">
        <p14:creationId xmlns:p14="http://schemas.microsoft.com/office/powerpoint/2010/main" val="386562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75AA3-FE09-4F56-857B-E2D6B02E92CB}"/>
              </a:ext>
            </a:extLst>
          </p:cNvPr>
          <p:cNvSpPr>
            <a:spLocks noGrp="1"/>
          </p:cNvSpPr>
          <p:nvPr>
            <p:ph type="title"/>
          </p:nvPr>
        </p:nvSpPr>
        <p:spPr>
          <a:xfrm>
            <a:off x="457200" y="594358"/>
            <a:ext cx="3200400" cy="5710845"/>
          </a:xfrm>
        </p:spPr>
        <p:txBody>
          <a:bodyPr/>
          <a:lstStyle/>
          <a:p>
            <a:r>
              <a:rPr lang="pt-PT" sz="3300" dirty="0"/>
              <a:t>Identificação dos recursos necessários</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F434329D-89F3-4C36-ACBD-54D8255FF1B4}"/>
              </a:ext>
            </a:extLst>
          </p:cNvPr>
          <p:cNvSpPr>
            <a:spLocks noGrp="1"/>
          </p:cNvSpPr>
          <p:nvPr>
            <p:ph idx="1"/>
          </p:nvPr>
        </p:nvSpPr>
        <p:spPr>
          <a:xfrm>
            <a:off x="4828735" y="1497567"/>
            <a:ext cx="6492240" cy="3904425"/>
          </a:xfrm>
        </p:spPr>
        <p:txBody>
          <a:bodyPr>
            <a:normAutofit/>
          </a:bodyPr>
          <a:lstStyle/>
          <a:p>
            <a:pPr marL="384048" lvl="2" indent="0">
              <a:buNone/>
            </a:pPr>
            <a:r>
              <a:rPr lang="pt-PT" dirty="0"/>
              <a:t>				</a:t>
            </a:r>
          </a:p>
        </p:txBody>
      </p:sp>
      <p:graphicFrame>
        <p:nvGraphicFramePr>
          <p:cNvPr id="4" name="Diagrama 3">
            <a:extLst>
              <a:ext uri="{FF2B5EF4-FFF2-40B4-BE49-F238E27FC236}">
                <a16:creationId xmlns:a16="http://schemas.microsoft.com/office/drawing/2014/main" id="{CAA5E1D0-82D7-42E5-B1EC-2A5A6604D901}"/>
              </a:ext>
            </a:extLst>
          </p:cNvPr>
          <p:cNvGraphicFramePr/>
          <p:nvPr>
            <p:extLst>
              <p:ext uri="{D42A27DB-BD31-4B8C-83A1-F6EECF244321}">
                <p14:modId xmlns:p14="http://schemas.microsoft.com/office/powerpoint/2010/main" val="459018456"/>
              </p:ext>
            </p:extLst>
          </p:nvPr>
        </p:nvGraphicFramePr>
        <p:xfrm>
          <a:off x="4539956" y="742855"/>
          <a:ext cx="7069797" cy="5413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608521"/>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11978</TotalTime>
  <Words>1336</Words>
  <Application>Microsoft Office PowerPoint</Application>
  <PresentationFormat>Ecrã Panorâmico</PresentationFormat>
  <Paragraphs>130</Paragraphs>
  <Slides>15</Slides>
  <Notes>7</Notes>
  <HiddenSlides>1</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15</vt:i4>
      </vt:variant>
    </vt:vector>
  </HeadingPairs>
  <TitlesOfParts>
    <vt:vector size="21" baseType="lpstr">
      <vt:lpstr>Arial</vt:lpstr>
      <vt:lpstr>Calibri</vt:lpstr>
      <vt:lpstr>Calibri Light</vt:lpstr>
      <vt:lpstr>Courier New</vt:lpstr>
      <vt:lpstr>Times New Roman</vt:lpstr>
      <vt:lpstr>Retrospetiva</vt:lpstr>
      <vt:lpstr>Apresentação do PowerPoint</vt:lpstr>
      <vt:lpstr>Sumário</vt:lpstr>
      <vt:lpstr>Contextualização</vt:lpstr>
      <vt:lpstr>Apresentação do Caso de Estudo      </vt:lpstr>
      <vt:lpstr>    Motivação e Objetivos     </vt:lpstr>
      <vt:lpstr>Fundamentação do sistema      </vt:lpstr>
      <vt:lpstr>Justificação, Utilidade, Viabilidade do sistema    </vt:lpstr>
      <vt:lpstr>Identidade do projeto     </vt:lpstr>
      <vt:lpstr>Identificação dos recursos necessários     </vt:lpstr>
      <vt:lpstr>Maqueta do Sistema     </vt:lpstr>
      <vt:lpstr>Maqueta do sistema     </vt:lpstr>
      <vt:lpstr>Definição de medidas de sucesso</vt:lpstr>
      <vt:lpstr>Plano de desenvolvimento      </vt:lpstr>
      <vt:lpstr>Plano de desenvolvimento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Massage</dc:title>
  <dc:creator>andre salgueiro</dc:creator>
  <cp:lastModifiedBy>Paula Sofia da Cunha Pereira</cp:lastModifiedBy>
  <cp:revision>41</cp:revision>
  <dcterms:created xsi:type="dcterms:W3CDTF">2018-03-10T19:04:33Z</dcterms:created>
  <dcterms:modified xsi:type="dcterms:W3CDTF">2018-03-12T11:46:09Z</dcterms:modified>
</cp:coreProperties>
</file>