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17"/>
  </p:notesMasterIdLst>
  <p:sldIdLst>
    <p:sldId id="256" r:id="rId2"/>
    <p:sldId id="261" r:id="rId3"/>
    <p:sldId id="273" r:id="rId4"/>
    <p:sldId id="257" r:id="rId5"/>
    <p:sldId id="258" r:id="rId6"/>
    <p:sldId id="259" r:id="rId7"/>
    <p:sldId id="260" r:id="rId8"/>
    <p:sldId id="262" r:id="rId9"/>
    <p:sldId id="263" r:id="rId10"/>
    <p:sldId id="268" r:id="rId11"/>
    <p:sldId id="264" r:id="rId12"/>
    <p:sldId id="265" r:id="rId13"/>
    <p:sldId id="266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 salgueiro" initials="as" lastIdx="1" clrIdx="0">
    <p:extLst>
      <p:ext uri="{19B8F6BF-5375-455C-9EA6-DF929625EA0E}">
        <p15:presenceInfo xmlns:p15="http://schemas.microsoft.com/office/powerpoint/2012/main" userId="e0e6eec76421ba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71106-2E61-47E9-9FDB-F2F56B42659F}" type="doc">
      <dgm:prSet loTypeId="urn:microsoft.com/office/officeart/2008/layout/LinedList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A565433-E295-4AF0-B6C8-8C1DE8DD84AF}">
      <dgm:prSet/>
      <dgm:spPr/>
      <dgm:t>
        <a:bodyPr/>
        <a:lstStyle/>
        <a:p>
          <a:r>
            <a:rPr lang="pt-PT" dirty="0"/>
            <a:t>A sociedade atual é caracterizada por um ritmo acelerado e agitado.</a:t>
          </a:r>
          <a:endParaRPr lang="en-US" dirty="0"/>
        </a:p>
      </dgm:t>
    </dgm:pt>
    <dgm:pt modelId="{BF5E6533-18B9-4DA8-B0E4-F8FE6DDD2504}" type="parTrans" cxnId="{4F437212-9FAD-466C-9C67-303E274EE79F}">
      <dgm:prSet/>
      <dgm:spPr/>
      <dgm:t>
        <a:bodyPr/>
        <a:lstStyle/>
        <a:p>
          <a:endParaRPr lang="en-US"/>
        </a:p>
      </dgm:t>
    </dgm:pt>
    <dgm:pt modelId="{90A19A53-2BC5-4FEC-A64F-30E91B17E692}" type="sibTrans" cxnId="{4F437212-9FAD-466C-9C67-303E274EE79F}">
      <dgm:prSet/>
      <dgm:spPr/>
      <dgm:t>
        <a:bodyPr/>
        <a:lstStyle/>
        <a:p>
          <a:endParaRPr lang="en-US"/>
        </a:p>
      </dgm:t>
    </dgm:pt>
    <dgm:pt modelId="{C112C313-755D-475A-9D05-622F58744FF0}">
      <dgm:prSet/>
      <dgm:spPr/>
      <dgm:t>
        <a:bodyPr/>
        <a:lstStyle/>
        <a:p>
          <a:r>
            <a:rPr lang="pt-PT" dirty="0"/>
            <a:t>As crianças desenvolvem cada vez mais cedo problemas de saúde que resultam do sedentarismo e da dependência de tecnologias.</a:t>
          </a:r>
          <a:endParaRPr lang="en-US" dirty="0"/>
        </a:p>
      </dgm:t>
    </dgm:pt>
    <dgm:pt modelId="{8FEB669C-B247-48F2-AC10-C01EFB4F1F30}" type="parTrans" cxnId="{4B260D76-2608-46C7-8641-6CAD07AC5DAD}">
      <dgm:prSet/>
      <dgm:spPr/>
      <dgm:t>
        <a:bodyPr/>
        <a:lstStyle/>
        <a:p>
          <a:endParaRPr lang="en-US"/>
        </a:p>
      </dgm:t>
    </dgm:pt>
    <dgm:pt modelId="{5E5768CD-54E5-4028-B3AF-A910DE84972F}" type="sibTrans" cxnId="{4B260D76-2608-46C7-8641-6CAD07AC5DAD}">
      <dgm:prSet/>
      <dgm:spPr/>
      <dgm:t>
        <a:bodyPr/>
        <a:lstStyle/>
        <a:p>
          <a:endParaRPr lang="en-US"/>
        </a:p>
      </dgm:t>
    </dgm:pt>
    <dgm:pt modelId="{BBC5275F-EECA-4119-8BA6-4862E6877609}">
      <dgm:prSet/>
      <dgm:spPr/>
      <dgm:t>
        <a:bodyPr/>
        <a:lstStyle/>
        <a:p>
          <a:r>
            <a:rPr lang="pt-PT" dirty="0"/>
            <a:t>Os adultos debatem-se muitas vezes com dores no corpo e stress causado por todos os problemas que enfrentam no dia-a-dia.</a:t>
          </a:r>
          <a:endParaRPr lang="en-US" dirty="0"/>
        </a:p>
      </dgm:t>
    </dgm:pt>
    <dgm:pt modelId="{04CE9CE6-DCFD-42FD-9F82-1BD7CD98A0D8}" type="parTrans" cxnId="{769BC440-3D82-4DBC-82A0-D90CDF2887F6}">
      <dgm:prSet/>
      <dgm:spPr/>
      <dgm:t>
        <a:bodyPr/>
        <a:lstStyle/>
        <a:p>
          <a:endParaRPr lang="en-US"/>
        </a:p>
      </dgm:t>
    </dgm:pt>
    <dgm:pt modelId="{EE38CF74-08C3-4567-B00A-E2581975ADC8}" type="sibTrans" cxnId="{769BC440-3D82-4DBC-82A0-D90CDF2887F6}">
      <dgm:prSet/>
      <dgm:spPr/>
      <dgm:t>
        <a:bodyPr/>
        <a:lstStyle/>
        <a:p>
          <a:endParaRPr lang="en-US"/>
        </a:p>
      </dgm:t>
    </dgm:pt>
    <dgm:pt modelId="{1D8FAE3E-A67C-483F-9D4E-D0FC45819300}" type="pres">
      <dgm:prSet presAssocID="{6A171106-2E61-47E9-9FDB-F2F56B42659F}" presName="vert0" presStyleCnt="0">
        <dgm:presLayoutVars>
          <dgm:dir/>
          <dgm:animOne val="branch"/>
          <dgm:animLvl val="lvl"/>
        </dgm:presLayoutVars>
      </dgm:prSet>
      <dgm:spPr/>
    </dgm:pt>
    <dgm:pt modelId="{F9F5499A-79E5-44F4-BF54-5F65E7A97595}" type="pres">
      <dgm:prSet presAssocID="{3A565433-E295-4AF0-B6C8-8C1DE8DD84AF}" presName="thickLine" presStyleLbl="alignNode1" presStyleIdx="0" presStyleCnt="3"/>
      <dgm:spPr/>
    </dgm:pt>
    <dgm:pt modelId="{DE0C63F0-34AE-447A-B8FC-12CA700E0E53}" type="pres">
      <dgm:prSet presAssocID="{3A565433-E295-4AF0-B6C8-8C1DE8DD84AF}" presName="horz1" presStyleCnt="0"/>
      <dgm:spPr/>
    </dgm:pt>
    <dgm:pt modelId="{C4AA0642-D193-4D4E-98AE-7F8AC21AED71}" type="pres">
      <dgm:prSet presAssocID="{3A565433-E295-4AF0-B6C8-8C1DE8DD84AF}" presName="tx1" presStyleLbl="revTx" presStyleIdx="0" presStyleCnt="3"/>
      <dgm:spPr/>
    </dgm:pt>
    <dgm:pt modelId="{42E6FE0C-6744-4B4D-86F2-55C569483A96}" type="pres">
      <dgm:prSet presAssocID="{3A565433-E295-4AF0-B6C8-8C1DE8DD84AF}" presName="vert1" presStyleCnt="0"/>
      <dgm:spPr/>
    </dgm:pt>
    <dgm:pt modelId="{C5C8D24F-FCB4-44FE-96A4-CD66646AC7A1}" type="pres">
      <dgm:prSet presAssocID="{C112C313-755D-475A-9D05-622F58744FF0}" presName="thickLine" presStyleLbl="alignNode1" presStyleIdx="1" presStyleCnt="3"/>
      <dgm:spPr/>
    </dgm:pt>
    <dgm:pt modelId="{88801B5F-4366-4823-83D0-697EEE8561F4}" type="pres">
      <dgm:prSet presAssocID="{C112C313-755D-475A-9D05-622F58744FF0}" presName="horz1" presStyleCnt="0"/>
      <dgm:spPr/>
    </dgm:pt>
    <dgm:pt modelId="{62277349-6C46-431E-ACDD-1A0D06DC761D}" type="pres">
      <dgm:prSet presAssocID="{C112C313-755D-475A-9D05-622F58744FF0}" presName="tx1" presStyleLbl="revTx" presStyleIdx="1" presStyleCnt="3"/>
      <dgm:spPr/>
    </dgm:pt>
    <dgm:pt modelId="{C51D1057-C0F7-435B-AFEA-B8DEA71FB3FF}" type="pres">
      <dgm:prSet presAssocID="{C112C313-755D-475A-9D05-622F58744FF0}" presName="vert1" presStyleCnt="0"/>
      <dgm:spPr/>
    </dgm:pt>
    <dgm:pt modelId="{7BCB84FB-7D47-473D-86FD-E40AC42E30F4}" type="pres">
      <dgm:prSet presAssocID="{BBC5275F-EECA-4119-8BA6-4862E6877609}" presName="thickLine" presStyleLbl="alignNode1" presStyleIdx="2" presStyleCnt="3"/>
      <dgm:spPr/>
    </dgm:pt>
    <dgm:pt modelId="{AA015628-A362-4E39-BCC6-228B526061AE}" type="pres">
      <dgm:prSet presAssocID="{BBC5275F-EECA-4119-8BA6-4862E6877609}" presName="horz1" presStyleCnt="0"/>
      <dgm:spPr/>
    </dgm:pt>
    <dgm:pt modelId="{0C65FA84-1947-4703-B371-ADC7B7BACC74}" type="pres">
      <dgm:prSet presAssocID="{BBC5275F-EECA-4119-8BA6-4862E6877609}" presName="tx1" presStyleLbl="revTx" presStyleIdx="2" presStyleCnt="3"/>
      <dgm:spPr/>
    </dgm:pt>
    <dgm:pt modelId="{42F8EACD-FE3A-4CA6-905D-74BE101F3F84}" type="pres">
      <dgm:prSet presAssocID="{BBC5275F-EECA-4119-8BA6-4862E6877609}" presName="vert1" presStyleCnt="0"/>
      <dgm:spPr/>
    </dgm:pt>
  </dgm:ptLst>
  <dgm:cxnLst>
    <dgm:cxn modelId="{4F437212-9FAD-466C-9C67-303E274EE79F}" srcId="{6A171106-2E61-47E9-9FDB-F2F56B42659F}" destId="{3A565433-E295-4AF0-B6C8-8C1DE8DD84AF}" srcOrd="0" destOrd="0" parTransId="{BF5E6533-18B9-4DA8-B0E4-F8FE6DDD2504}" sibTransId="{90A19A53-2BC5-4FEC-A64F-30E91B17E692}"/>
    <dgm:cxn modelId="{E61C1A1E-FFA5-4FE7-B5A8-2467B34ABCAC}" type="presOf" srcId="{C112C313-755D-475A-9D05-622F58744FF0}" destId="{62277349-6C46-431E-ACDD-1A0D06DC761D}" srcOrd="0" destOrd="0" presId="urn:microsoft.com/office/officeart/2008/layout/LinedList"/>
    <dgm:cxn modelId="{769BC440-3D82-4DBC-82A0-D90CDF2887F6}" srcId="{6A171106-2E61-47E9-9FDB-F2F56B42659F}" destId="{BBC5275F-EECA-4119-8BA6-4862E6877609}" srcOrd="2" destOrd="0" parTransId="{04CE9CE6-DCFD-42FD-9F82-1BD7CD98A0D8}" sibTransId="{EE38CF74-08C3-4567-B00A-E2581975ADC8}"/>
    <dgm:cxn modelId="{D690266E-1B01-4527-BB5E-66D5973DFE04}" type="presOf" srcId="{BBC5275F-EECA-4119-8BA6-4862E6877609}" destId="{0C65FA84-1947-4703-B371-ADC7B7BACC74}" srcOrd="0" destOrd="0" presId="urn:microsoft.com/office/officeart/2008/layout/LinedList"/>
    <dgm:cxn modelId="{4B260D76-2608-46C7-8641-6CAD07AC5DAD}" srcId="{6A171106-2E61-47E9-9FDB-F2F56B42659F}" destId="{C112C313-755D-475A-9D05-622F58744FF0}" srcOrd="1" destOrd="0" parTransId="{8FEB669C-B247-48F2-AC10-C01EFB4F1F30}" sibTransId="{5E5768CD-54E5-4028-B3AF-A910DE84972F}"/>
    <dgm:cxn modelId="{FCD431B0-E809-4E01-A5F3-127E1E31FC8F}" type="presOf" srcId="{3A565433-E295-4AF0-B6C8-8C1DE8DD84AF}" destId="{C4AA0642-D193-4D4E-98AE-7F8AC21AED71}" srcOrd="0" destOrd="0" presId="urn:microsoft.com/office/officeart/2008/layout/LinedList"/>
    <dgm:cxn modelId="{12FD09E2-905B-4C7F-842D-DF24B9A2FFBE}" type="presOf" srcId="{6A171106-2E61-47E9-9FDB-F2F56B42659F}" destId="{1D8FAE3E-A67C-483F-9D4E-D0FC45819300}" srcOrd="0" destOrd="0" presId="urn:microsoft.com/office/officeart/2008/layout/LinedList"/>
    <dgm:cxn modelId="{C3AAB954-A9F6-4312-8660-09867BC2527F}" type="presParOf" srcId="{1D8FAE3E-A67C-483F-9D4E-D0FC45819300}" destId="{F9F5499A-79E5-44F4-BF54-5F65E7A97595}" srcOrd="0" destOrd="0" presId="urn:microsoft.com/office/officeart/2008/layout/LinedList"/>
    <dgm:cxn modelId="{7984A700-FBB0-4EFA-AD71-E3F5FF71175E}" type="presParOf" srcId="{1D8FAE3E-A67C-483F-9D4E-D0FC45819300}" destId="{DE0C63F0-34AE-447A-B8FC-12CA700E0E53}" srcOrd="1" destOrd="0" presId="urn:microsoft.com/office/officeart/2008/layout/LinedList"/>
    <dgm:cxn modelId="{DA2FB516-DCA4-4F53-A0FC-AE4C6568A357}" type="presParOf" srcId="{DE0C63F0-34AE-447A-B8FC-12CA700E0E53}" destId="{C4AA0642-D193-4D4E-98AE-7F8AC21AED71}" srcOrd="0" destOrd="0" presId="urn:microsoft.com/office/officeart/2008/layout/LinedList"/>
    <dgm:cxn modelId="{312D8128-79C1-48F5-B95B-D80780872ABE}" type="presParOf" srcId="{DE0C63F0-34AE-447A-B8FC-12CA700E0E53}" destId="{42E6FE0C-6744-4B4D-86F2-55C569483A96}" srcOrd="1" destOrd="0" presId="urn:microsoft.com/office/officeart/2008/layout/LinedList"/>
    <dgm:cxn modelId="{7BF3CB41-743B-4895-8061-3F12D1FD85E5}" type="presParOf" srcId="{1D8FAE3E-A67C-483F-9D4E-D0FC45819300}" destId="{C5C8D24F-FCB4-44FE-96A4-CD66646AC7A1}" srcOrd="2" destOrd="0" presId="urn:microsoft.com/office/officeart/2008/layout/LinedList"/>
    <dgm:cxn modelId="{56DE662F-E3AC-4B9D-8514-771494280AD1}" type="presParOf" srcId="{1D8FAE3E-A67C-483F-9D4E-D0FC45819300}" destId="{88801B5F-4366-4823-83D0-697EEE8561F4}" srcOrd="3" destOrd="0" presId="urn:microsoft.com/office/officeart/2008/layout/LinedList"/>
    <dgm:cxn modelId="{210CE498-4F59-481F-A068-5FEE765D18F1}" type="presParOf" srcId="{88801B5F-4366-4823-83D0-697EEE8561F4}" destId="{62277349-6C46-431E-ACDD-1A0D06DC761D}" srcOrd="0" destOrd="0" presId="urn:microsoft.com/office/officeart/2008/layout/LinedList"/>
    <dgm:cxn modelId="{E6843CDE-90F2-4903-A797-7371EC9DC5E4}" type="presParOf" srcId="{88801B5F-4366-4823-83D0-697EEE8561F4}" destId="{C51D1057-C0F7-435B-AFEA-B8DEA71FB3FF}" srcOrd="1" destOrd="0" presId="urn:microsoft.com/office/officeart/2008/layout/LinedList"/>
    <dgm:cxn modelId="{2D6B5AE3-EDA2-4E4D-A4AD-3FDC7F469EDA}" type="presParOf" srcId="{1D8FAE3E-A67C-483F-9D4E-D0FC45819300}" destId="{7BCB84FB-7D47-473D-86FD-E40AC42E30F4}" srcOrd="4" destOrd="0" presId="urn:microsoft.com/office/officeart/2008/layout/LinedList"/>
    <dgm:cxn modelId="{3EC8959F-E9F5-4E15-928A-306EFCA19C7E}" type="presParOf" srcId="{1D8FAE3E-A67C-483F-9D4E-D0FC45819300}" destId="{AA015628-A362-4E39-BCC6-228B526061AE}" srcOrd="5" destOrd="0" presId="urn:microsoft.com/office/officeart/2008/layout/LinedList"/>
    <dgm:cxn modelId="{1C072687-A3A6-4EBE-892E-F4D0C2A0481F}" type="presParOf" srcId="{AA015628-A362-4E39-BCC6-228B526061AE}" destId="{0C65FA84-1947-4703-B371-ADC7B7BACC74}" srcOrd="0" destOrd="0" presId="urn:microsoft.com/office/officeart/2008/layout/LinedList"/>
    <dgm:cxn modelId="{9A1BAFFD-9491-44A0-87F2-E4E3552BC3D1}" type="presParOf" srcId="{AA015628-A362-4E39-BCC6-228B526061AE}" destId="{42F8EACD-FE3A-4CA6-905D-74BE101F3F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946BA-B1FD-4F2C-92CC-5B024FBF591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461C4F4-0693-491E-867F-4920EBD4742A}">
      <dgm:prSet phldrT="[Texto]"/>
      <dgm:spPr/>
      <dgm:t>
        <a:bodyPr/>
        <a:lstStyle/>
        <a:p>
          <a:r>
            <a:rPr lang="pt-PT" dirty="0">
              <a:solidFill>
                <a:schemeClr val="accent2">
                  <a:lumMod val="75000"/>
                </a:schemeClr>
              </a:solidFill>
            </a:rPr>
            <a:t>Funcionamento</a:t>
          </a:r>
        </a:p>
      </dgm:t>
    </dgm:pt>
    <dgm:pt modelId="{F2BF7200-0B66-4CD5-ABFB-1D7D57DDCE85}" type="parTrans" cxnId="{2EF8B2EE-B848-420A-86B8-197C3AF5A788}">
      <dgm:prSet/>
      <dgm:spPr/>
      <dgm:t>
        <a:bodyPr/>
        <a:lstStyle/>
        <a:p>
          <a:endParaRPr lang="pt-PT"/>
        </a:p>
      </dgm:t>
    </dgm:pt>
    <dgm:pt modelId="{77C2BEBD-6F17-4D20-BD3B-5A17A14A98C3}" type="sibTrans" cxnId="{2EF8B2EE-B848-420A-86B8-197C3AF5A788}">
      <dgm:prSet/>
      <dgm:spPr/>
      <dgm:t>
        <a:bodyPr/>
        <a:lstStyle/>
        <a:p>
          <a:endParaRPr lang="pt-PT"/>
        </a:p>
      </dgm:t>
    </dgm:pt>
    <dgm:pt modelId="{269CCB5D-48F9-45E9-92EB-483FF5F04045}">
      <dgm:prSet phldrT="[Texto]" custT="1"/>
      <dgm:spPr/>
      <dgm:t>
        <a:bodyPr/>
        <a:lstStyle/>
        <a:p>
          <a:pPr algn="just"/>
          <a:r>
            <a:rPr lang="pt-PT" sz="1800" dirty="0"/>
            <a:t>Para requisição do serviço, o cliente deverá preencher um formulário com todas as informações necessárias: terapêutica, local e data. Este é confirmado a partir de um Email ou um SMS.</a:t>
          </a:r>
        </a:p>
      </dgm:t>
    </dgm:pt>
    <dgm:pt modelId="{1E308F4D-8D83-473D-ABBF-5FFF086AECD4}" type="parTrans" cxnId="{D027F7FB-AB68-464B-9C39-B1BE6802B37A}">
      <dgm:prSet/>
      <dgm:spPr/>
      <dgm:t>
        <a:bodyPr/>
        <a:lstStyle/>
        <a:p>
          <a:endParaRPr lang="pt-PT"/>
        </a:p>
      </dgm:t>
    </dgm:pt>
    <dgm:pt modelId="{0FD9D564-0BDA-454E-ABFA-CC20EB321FD2}" type="sibTrans" cxnId="{D027F7FB-AB68-464B-9C39-B1BE6802B37A}">
      <dgm:prSet/>
      <dgm:spPr/>
      <dgm:t>
        <a:bodyPr/>
        <a:lstStyle/>
        <a:p>
          <a:endParaRPr lang="pt-PT"/>
        </a:p>
      </dgm:t>
    </dgm:pt>
    <dgm:pt modelId="{00EC10E7-62A2-4CE5-959F-964468135F65}">
      <dgm:prSet custT="1"/>
      <dgm:spPr/>
      <dgm:t>
        <a:bodyPr/>
        <a:lstStyle/>
        <a:p>
          <a:pPr algn="just"/>
          <a:r>
            <a:rPr lang="pt-PT" sz="1800" dirty="0"/>
            <a:t>Para facilitar o acompanhamento dos funcionários, a empresa deseja ainda que seja desenvolvida uma aplicação móvel.</a:t>
          </a:r>
        </a:p>
      </dgm:t>
    </dgm:pt>
    <dgm:pt modelId="{2AFD2021-417E-4EF4-87AB-98B2EF5D02BE}" type="parTrans" cxnId="{F2A327B3-9409-41E8-999C-5759355048D0}">
      <dgm:prSet/>
      <dgm:spPr/>
      <dgm:t>
        <a:bodyPr/>
        <a:lstStyle/>
        <a:p>
          <a:endParaRPr lang="pt-PT"/>
        </a:p>
      </dgm:t>
    </dgm:pt>
    <dgm:pt modelId="{69C248CD-D64F-4CF2-B158-2457237670A0}" type="sibTrans" cxnId="{F2A327B3-9409-41E8-999C-5759355048D0}">
      <dgm:prSet/>
      <dgm:spPr/>
      <dgm:t>
        <a:bodyPr/>
        <a:lstStyle/>
        <a:p>
          <a:endParaRPr lang="pt-PT"/>
        </a:p>
      </dgm:t>
    </dgm:pt>
    <dgm:pt modelId="{B8F96280-A62F-44CB-8B33-3C1E4C7446FE}">
      <dgm:prSet custT="1"/>
      <dgm:spPr/>
      <dgm:t>
        <a:bodyPr/>
        <a:lstStyle/>
        <a:p>
          <a:pPr algn="just"/>
          <a:r>
            <a:rPr lang="pt-PT" sz="1800" dirty="0"/>
            <a:t>O pagamento do serviço é cobrado no destino e a emissão da fatura é feita via Email e o envio da sua referência via SMS.</a:t>
          </a:r>
        </a:p>
      </dgm:t>
    </dgm:pt>
    <dgm:pt modelId="{DE793FB7-CA12-4070-8219-95CF011F0A24}" type="parTrans" cxnId="{92B4EB89-2AB5-45D0-9014-DCA4BEF5AFE1}">
      <dgm:prSet/>
      <dgm:spPr/>
      <dgm:t>
        <a:bodyPr/>
        <a:lstStyle/>
        <a:p>
          <a:endParaRPr lang="pt-PT"/>
        </a:p>
      </dgm:t>
    </dgm:pt>
    <dgm:pt modelId="{14C3F697-37C0-4BAA-ABAF-2B7A9BA9344F}" type="sibTrans" cxnId="{92B4EB89-2AB5-45D0-9014-DCA4BEF5AFE1}">
      <dgm:prSet/>
      <dgm:spPr/>
      <dgm:t>
        <a:bodyPr/>
        <a:lstStyle/>
        <a:p>
          <a:endParaRPr lang="pt-PT"/>
        </a:p>
      </dgm:t>
    </dgm:pt>
    <dgm:pt modelId="{CF010D83-9F6B-414E-85B7-6941FEDF57F0}" type="pres">
      <dgm:prSet presAssocID="{896946BA-B1FD-4F2C-92CC-5B024FBF591C}" presName="vert0" presStyleCnt="0">
        <dgm:presLayoutVars>
          <dgm:dir/>
          <dgm:animOne val="branch"/>
          <dgm:animLvl val="lvl"/>
        </dgm:presLayoutVars>
      </dgm:prSet>
      <dgm:spPr/>
    </dgm:pt>
    <dgm:pt modelId="{65735FEA-B5DC-4605-A2AF-F3FAC5069006}" type="pres">
      <dgm:prSet presAssocID="{0461C4F4-0693-491E-867F-4920EBD4742A}" presName="thickLine" presStyleLbl="alignNode1" presStyleIdx="0" presStyleCnt="1"/>
      <dgm:spPr/>
    </dgm:pt>
    <dgm:pt modelId="{68090E7A-DDB2-49E6-A785-389F13182E9F}" type="pres">
      <dgm:prSet presAssocID="{0461C4F4-0693-491E-867F-4920EBD4742A}" presName="horz1" presStyleCnt="0"/>
      <dgm:spPr/>
    </dgm:pt>
    <dgm:pt modelId="{60EB8535-28FB-4CA1-8E9F-E877C324CF9F}" type="pres">
      <dgm:prSet presAssocID="{0461C4F4-0693-491E-867F-4920EBD4742A}" presName="tx1" presStyleLbl="revTx" presStyleIdx="0" presStyleCnt="4" custScaleX="148520"/>
      <dgm:spPr/>
    </dgm:pt>
    <dgm:pt modelId="{6D3A7670-F2C2-4ED6-8B62-E9DE4D629F03}" type="pres">
      <dgm:prSet presAssocID="{0461C4F4-0693-491E-867F-4920EBD4742A}" presName="vert1" presStyleCnt="0"/>
      <dgm:spPr/>
    </dgm:pt>
    <dgm:pt modelId="{D45347EC-588D-4970-A82C-FAAA81ECD352}" type="pres">
      <dgm:prSet presAssocID="{269CCB5D-48F9-45E9-92EB-483FF5F04045}" presName="vertSpace2a" presStyleCnt="0"/>
      <dgm:spPr/>
    </dgm:pt>
    <dgm:pt modelId="{D2F23BF6-D109-4C27-B3D7-2E5580BBB831}" type="pres">
      <dgm:prSet presAssocID="{269CCB5D-48F9-45E9-92EB-483FF5F04045}" presName="horz2" presStyleCnt="0"/>
      <dgm:spPr/>
    </dgm:pt>
    <dgm:pt modelId="{F3F0389A-EEF9-4631-82E4-8E14201256D5}" type="pres">
      <dgm:prSet presAssocID="{269CCB5D-48F9-45E9-92EB-483FF5F04045}" presName="horzSpace2" presStyleCnt="0"/>
      <dgm:spPr/>
    </dgm:pt>
    <dgm:pt modelId="{9B9C5CE9-A737-42D6-AD71-55BC7C1FB9D7}" type="pres">
      <dgm:prSet presAssocID="{269CCB5D-48F9-45E9-92EB-483FF5F04045}" presName="tx2" presStyleLbl="revTx" presStyleIdx="1" presStyleCnt="4"/>
      <dgm:spPr/>
    </dgm:pt>
    <dgm:pt modelId="{7A04911C-B80A-4059-B7BE-288159313EC1}" type="pres">
      <dgm:prSet presAssocID="{269CCB5D-48F9-45E9-92EB-483FF5F04045}" presName="vert2" presStyleCnt="0"/>
      <dgm:spPr/>
    </dgm:pt>
    <dgm:pt modelId="{E0F7F51D-90F0-44AA-99A7-5B8B2447EC79}" type="pres">
      <dgm:prSet presAssocID="{269CCB5D-48F9-45E9-92EB-483FF5F04045}" presName="thinLine2b" presStyleLbl="callout" presStyleIdx="0" presStyleCnt="3"/>
      <dgm:spPr/>
    </dgm:pt>
    <dgm:pt modelId="{7913B565-F359-4B4E-BD3C-6811F56D9B15}" type="pres">
      <dgm:prSet presAssocID="{269CCB5D-48F9-45E9-92EB-483FF5F04045}" presName="vertSpace2b" presStyleCnt="0"/>
      <dgm:spPr/>
    </dgm:pt>
    <dgm:pt modelId="{1DB116E7-7AE1-4B54-85A7-D9B1F8198DCE}" type="pres">
      <dgm:prSet presAssocID="{00EC10E7-62A2-4CE5-959F-964468135F65}" presName="horz2" presStyleCnt="0"/>
      <dgm:spPr/>
    </dgm:pt>
    <dgm:pt modelId="{7559535D-288F-4228-BF5D-F68F56E468BC}" type="pres">
      <dgm:prSet presAssocID="{00EC10E7-62A2-4CE5-959F-964468135F65}" presName="horzSpace2" presStyleCnt="0"/>
      <dgm:spPr/>
    </dgm:pt>
    <dgm:pt modelId="{8B3C77F5-05B2-418C-AC6B-2EF0809EC845}" type="pres">
      <dgm:prSet presAssocID="{00EC10E7-62A2-4CE5-959F-964468135F65}" presName="tx2" presStyleLbl="revTx" presStyleIdx="2" presStyleCnt="4"/>
      <dgm:spPr/>
    </dgm:pt>
    <dgm:pt modelId="{2A4718DC-E613-4D05-8928-D2D8D5DE863D}" type="pres">
      <dgm:prSet presAssocID="{00EC10E7-62A2-4CE5-959F-964468135F65}" presName="vert2" presStyleCnt="0"/>
      <dgm:spPr/>
    </dgm:pt>
    <dgm:pt modelId="{321CB34B-7F12-47BE-ADEA-38D180AD3111}" type="pres">
      <dgm:prSet presAssocID="{00EC10E7-62A2-4CE5-959F-964468135F65}" presName="thinLine2b" presStyleLbl="callout" presStyleIdx="1" presStyleCnt="3"/>
      <dgm:spPr/>
    </dgm:pt>
    <dgm:pt modelId="{D9CD5CD6-CA14-4B7C-BB5D-F09A8374A76A}" type="pres">
      <dgm:prSet presAssocID="{00EC10E7-62A2-4CE5-959F-964468135F65}" presName="vertSpace2b" presStyleCnt="0"/>
      <dgm:spPr/>
    </dgm:pt>
    <dgm:pt modelId="{850D740D-95F6-4922-82EC-CE63B66028B0}" type="pres">
      <dgm:prSet presAssocID="{B8F96280-A62F-44CB-8B33-3C1E4C7446FE}" presName="horz2" presStyleCnt="0"/>
      <dgm:spPr/>
    </dgm:pt>
    <dgm:pt modelId="{3D9C79C0-3F9F-4BA7-9D77-04618EBB68C8}" type="pres">
      <dgm:prSet presAssocID="{B8F96280-A62F-44CB-8B33-3C1E4C7446FE}" presName="horzSpace2" presStyleCnt="0"/>
      <dgm:spPr/>
    </dgm:pt>
    <dgm:pt modelId="{1B4CB856-EB8A-4818-B7FD-0A1EE3621FAA}" type="pres">
      <dgm:prSet presAssocID="{B8F96280-A62F-44CB-8B33-3C1E4C7446FE}" presName="tx2" presStyleLbl="revTx" presStyleIdx="3" presStyleCnt="4"/>
      <dgm:spPr/>
    </dgm:pt>
    <dgm:pt modelId="{783638F3-B539-4037-A5D0-77F1B7E2BD75}" type="pres">
      <dgm:prSet presAssocID="{B8F96280-A62F-44CB-8B33-3C1E4C7446FE}" presName="vert2" presStyleCnt="0"/>
      <dgm:spPr/>
    </dgm:pt>
    <dgm:pt modelId="{9F25DF1D-C662-4F54-8A6B-5C11162BAFF4}" type="pres">
      <dgm:prSet presAssocID="{B8F96280-A62F-44CB-8B33-3C1E4C7446FE}" presName="thinLine2b" presStyleLbl="callout" presStyleIdx="2" presStyleCnt="3"/>
      <dgm:spPr/>
    </dgm:pt>
    <dgm:pt modelId="{928C35CD-C61C-4287-BFB4-A2C974A43888}" type="pres">
      <dgm:prSet presAssocID="{B8F96280-A62F-44CB-8B33-3C1E4C7446FE}" presName="vertSpace2b" presStyleCnt="0"/>
      <dgm:spPr/>
    </dgm:pt>
  </dgm:ptLst>
  <dgm:cxnLst>
    <dgm:cxn modelId="{5605F138-6B3C-4CBB-9481-6FF4E625D2B6}" type="presOf" srcId="{B8F96280-A62F-44CB-8B33-3C1E4C7446FE}" destId="{1B4CB856-EB8A-4818-B7FD-0A1EE3621FAA}" srcOrd="0" destOrd="0" presId="urn:microsoft.com/office/officeart/2008/layout/LinedList"/>
    <dgm:cxn modelId="{2FB61F6D-9DB7-48C7-8FBF-6A035B8ED441}" type="presOf" srcId="{0461C4F4-0693-491E-867F-4920EBD4742A}" destId="{60EB8535-28FB-4CA1-8E9F-E877C324CF9F}" srcOrd="0" destOrd="0" presId="urn:microsoft.com/office/officeart/2008/layout/LinedList"/>
    <dgm:cxn modelId="{92B4EB89-2AB5-45D0-9014-DCA4BEF5AFE1}" srcId="{0461C4F4-0693-491E-867F-4920EBD4742A}" destId="{B8F96280-A62F-44CB-8B33-3C1E4C7446FE}" srcOrd="2" destOrd="0" parTransId="{DE793FB7-CA12-4070-8219-95CF011F0A24}" sibTransId="{14C3F697-37C0-4BAA-ABAF-2B7A9BA9344F}"/>
    <dgm:cxn modelId="{F2A327B3-9409-41E8-999C-5759355048D0}" srcId="{0461C4F4-0693-491E-867F-4920EBD4742A}" destId="{00EC10E7-62A2-4CE5-959F-964468135F65}" srcOrd="1" destOrd="0" parTransId="{2AFD2021-417E-4EF4-87AB-98B2EF5D02BE}" sibTransId="{69C248CD-D64F-4CF2-B158-2457237670A0}"/>
    <dgm:cxn modelId="{C4B378E1-2B45-4F63-B4A3-1B6978760AE7}" type="presOf" srcId="{00EC10E7-62A2-4CE5-959F-964468135F65}" destId="{8B3C77F5-05B2-418C-AC6B-2EF0809EC845}" srcOrd="0" destOrd="0" presId="urn:microsoft.com/office/officeart/2008/layout/LinedList"/>
    <dgm:cxn modelId="{E12A61ED-C0CE-4137-A23F-6156EA2BA1E3}" type="presOf" srcId="{269CCB5D-48F9-45E9-92EB-483FF5F04045}" destId="{9B9C5CE9-A737-42D6-AD71-55BC7C1FB9D7}" srcOrd="0" destOrd="0" presId="urn:microsoft.com/office/officeart/2008/layout/LinedList"/>
    <dgm:cxn modelId="{2EF8B2EE-B848-420A-86B8-197C3AF5A788}" srcId="{896946BA-B1FD-4F2C-92CC-5B024FBF591C}" destId="{0461C4F4-0693-491E-867F-4920EBD4742A}" srcOrd="0" destOrd="0" parTransId="{F2BF7200-0B66-4CD5-ABFB-1D7D57DDCE85}" sibTransId="{77C2BEBD-6F17-4D20-BD3B-5A17A14A98C3}"/>
    <dgm:cxn modelId="{C4A29AFB-A16E-4FC9-B9C7-C7A4E1D4F7DE}" type="presOf" srcId="{896946BA-B1FD-4F2C-92CC-5B024FBF591C}" destId="{CF010D83-9F6B-414E-85B7-6941FEDF57F0}" srcOrd="0" destOrd="0" presId="urn:microsoft.com/office/officeart/2008/layout/LinedList"/>
    <dgm:cxn modelId="{D027F7FB-AB68-464B-9C39-B1BE6802B37A}" srcId="{0461C4F4-0693-491E-867F-4920EBD4742A}" destId="{269CCB5D-48F9-45E9-92EB-483FF5F04045}" srcOrd="0" destOrd="0" parTransId="{1E308F4D-8D83-473D-ABBF-5FFF086AECD4}" sibTransId="{0FD9D564-0BDA-454E-ABFA-CC20EB321FD2}"/>
    <dgm:cxn modelId="{BE0F31E0-5291-4E9A-966E-C60AB443B296}" type="presParOf" srcId="{CF010D83-9F6B-414E-85B7-6941FEDF57F0}" destId="{65735FEA-B5DC-4605-A2AF-F3FAC5069006}" srcOrd="0" destOrd="0" presId="urn:microsoft.com/office/officeart/2008/layout/LinedList"/>
    <dgm:cxn modelId="{70DD7D50-346D-45F4-8F4D-5977F92FCE4E}" type="presParOf" srcId="{CF010D83-9F6B-414E-85B7-6941FEDF57F0}" destId="{68090E7A-DDB2-49E6-A785-389F13182E9F}" srcOrd="1" destOrd="0" presId="urn:microsoft.com/office/officeart/2008/layout/LinedList"/>
    <dgm:cxn modelId="{2629B5E0-01D6-46D6-B63A-6683C98A2F9D}" type="presParOf" srcId="{68090E7A-DDB2-49E6-A785-389F13182E9F}" destId="{60EB8535-28FB-4CA1-8E9F-E877C324CF9F}" srcOrd="0" destOrd="0" presId="urn:microsoft.com/office/officeart/2008/layout/LinedList"/>
    <dgm:cxn modelId="{98EEA59A-F304-4CA3-B227-E833EF024E80}" type="presParOf" srcId="{68090E7A-DDB2-49E6-A785-389F13182E9F}" destId="{6D3A7670-F2C2-4ED6-8B62-E9DE4D629F03}" srcOrd="1" destOrd="0" presId="urn:microsoft.com/office/officeart/2008/layout/LinedList"/>
    <dgm:cxn modelId="{BE1FA475-D42E-4F5B-83A2-6FB0F41CB222}" type="presParOf" srcId="{6D3A7670-F2C2-4ED6-8B62-E9DE4D629F03}" destId="{D45347EC-588D-4970-A82C-FAAA81ECD352}" srcOrd="0" destOrd="0" presId="urn:microsoft.com/office/officeart/2008/layout/LinedList"/>
    <dgm:cxn modelId="{0D43A817-8299-406B-9982-419B86B296DC}" type="presParOf" srcId="{6D3A7670-F2C2-4ED6-8B62-E9DE4D629F03}" destId="{D2F23BF6-D109-4C27-B3D7-2E5580BBB831}" srcOrd="1" destOrd="0" presId="urn:microsoft.com/office/officeart/2008/layout/LinedList"/>
    <dgm:cxn modelId="{916927B2-0F59-47FA-B051-BECD40DD7AD1}" type="presParOf" srcId="{D2F23BF6-D109-4C27-B3D7-2E5580BBB831}" destId="{F3F0389A-EEF9-4631-82E4-8E14201256D5}" srcOrd="0" destOrd="0" presId="urn:microsoft.com/office/officeart/2008/layout/LinedList"/>
    <dgm:cxn modelId="{93C8A065-D13F-43F2-9536-948F8757B7C6}" type="presParOf" srcId="{D2F23BF6-D109-4C27-B3D7-2E5580BBB831}" destId="{9B9C5CE9-A737-42D6-AD71-55BC7C1FB9D7}" srcOrd="1" destOrd="0" presId="urn:microsoft.com/office/officeart/2008/layout/LinedList"/>
    <dgm:cxn modelId="{F984628B-1EFA-48F1-B779-18C4CC4E0013}" type="presParOf" srcId="{D2F23BF6-D109-4C27-B3D7-2E5580BBB831}" destId="{7A04911C-B80A-4059-B7BE-288159313EC1}" srcOrd="2" destOrd="0" presId="urn:microsoft.com/office/officeart/2008/layout/LinedList"/>
    <dgm:cxn modelId="{DFB5DB48-32BE-4C06-AD3B-1127A756C014}" type="presParOf" srcId="{6D3A7670-F2C2-4ED6-8B62-E9DE4D629F03}" destId="{E0F7F51D-90F0-44AA-99A7-5B8B2447EC79}" srcOrd="2" destOrd="0" presId="urn:microsoft.com/office/officeart/2008/layout/LinedList"/>
    <dgm:cxn modelId="{230399E2-6CC0-4C18-9364-CE0E03052EA3}" type="presParOf" srcId="{6D3A7670-F2C2-4ED6-8B62-E9DE4D629F03}" destId="{7913B565-F359-4B4E-BD3C-6811F56D9B15}" srcOrd="3" destOrd="0" presId="urn:microsoft.com/office/officeart/2008/layout/LinedList"/>
    <dgm:cxn modelId="{1C040EDD-C8BF-41BB-89CE-5E4A019C5CB9}" type="presParOf" srcId="{6D3A7670-F2C2-4ED6-8B62-E9DE4D629F03}" destId="{1DB116E7-7AE1-4B54-85A7-D9B1F8198DCE}" srcOrd="4" destOrd="0" presId="urn:microsoft.com/office/officeart/2008/layout/LinedList"/>
    <dgm:cxn modelId="{7E5F5E83-DF85-4531-8DBA-B7C501077937}" type="presParOf" srcId="{1DB116E7-7AE1-4B54-85A7-D9B1F8198DCE}" destId="{7559535D-288F-4228-BF5D-F68F56E468BC}" srcOrd="0" destOrd="0" presId="urn:microsoft.com/office/officeart/2008/layout/LinedList"/>
    <dgm:cxn modelId="{5428973C-1520-4313-A393-D7F20F4C13C1}" type="presParOf" srcId="{1DB116E7-7AE1-4B54-85A7-D9B1F8198DCE}" destId="{8B3C77F5-05B2-418C-AC6B-2EF0809EC845}" srcOrd="1" destOrd="0" presId="urn:microsoft.com/office/officeart/2008/layout/LinedList"/>
    <dgm:cxn modelId="{BB131AE1-D5B5-4BA7-9DBA-1A25656FF90C}" type="presParOf" srcId="{1DB116E7-7AE1-4B54-85A7-D9B1F8198DCE}" destId="{2A4718DC-E613-4D05-8928-D2D8D5DE863D}" srcOrd="2" destOrd="0" presId="urn:microsoft.com/office/officeart/2008/layout/LinedList"/>
    <dgm:cxn modelId="{C84C4285-E9CF-4D91-935C-41F2810339CD}" type="presParOf" srcId="{6D3A7670-F2C2-4ED6-8B62-E9DE4D629F03}" destId="{321CB34B-7F12-47BE-ADEA-38D180AD3111}" srcOrd="5" destOrd="0" presId="urn:microsoft.com/office/officeart/2008/layout/LinedList"/>
    <dgm:cxn modelId="{623D3E28-45AD-46F6-AFF6-8535C742B7EC}" type="presParOf" srcId="{6D3A7670-F2C2-4ED6-8B62-E9DE4D629F03}" destId="{D9CD5CD6-CA14-4B7C-BB5D-F09A8374A76A}" srcOrd="6" destOrd="0" presId="urn:microsoft.com/office/officeart/2008/layout/LinedList"/>
    <dgm:cxn modelId="{CF37699A-F4B5-426A-A6F5-9706784D5BE5}" type="presParOf" srcId="{6D3A7670-F2C2-4ED6-8B62-E9DE4D629F03}" destId="{850D740D-95F6-4922-82EC-CE63B66028B0}" srcOrd="7" destOrd="0" presId="urn:microsoft.com/office/officeart/2008/layout/LinedList"/>
    <dgm:cxn modelId="{3A768B9E-FA7E-498F-ABA7-C014751AC0C3}" type="presParOf" srcId="{850D740D-95F6-4922-82EC-CE63B66028B0}" destId="{3D9C79C0-3F9F-4BA7-9D77-04618EBB68C8}" srcOrd="0" destOrd="0" presId="urn:microsoft.com/office/officeart/2008/layout/LinedList"/>
    <dgm:cxn modelId="{28F71433-64DA-416F-A0E1-AB5ABAA02AED}" type="presParOf" srcId="{850D740D-95F6-4922-82EC-CE63B66028B0}" destId="{1B4CB856-EB8A-4818-B7FD-0A1EE3621FAA}" srcOrd="1" destOrd="0" presId="urn:microsoft.com/office/officeart/2008/layout/LinedList"/>
    <dgm:cxn modelId="{BDDFB616-03A5-450E-BE03-B4BCCF897DE0}" type="presParOf" srcId="{850D740D-95F6-4922-82EC-CE63B66028B0}" destId="{783638F3-B539-4037-A5D0-77F1B7E2BD75}" srcOrd="2" destOrd="0" presId="urn:microsoft.com/office/officeart/2008/layout/LinedList"/>
    <dgm:cxn modelId="{58328672-1F18-466A-A4BA-DF117033CD89}" type="presParOf" srcId="{6D3A7670-F2C2-4ED6-8B62-E9DE4D629F03}" destId="{9F25DF1D-C662-4F54-8A6B-5C11162BAFF4}" srcOrd="8" destOrd="0" presId="urn:microsoft.com/office/officeart/2008/layout/LinedList"/>
    <dgm:cxn modelId="{5A36E780-E7B4-4BF8-8618-F04AA074400D}" type="presParOf" srcId="{6D3A7670-F2C2-4ED6-8B62-E9DE4D629F03}" destId="{928C35CD-C61C-4287-BFB4-A2C974A4388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5B41DC-00F8-4451-9987-E25A64EB6DB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C2C6C29F-DEF8-4DB3-909B-3F6FBF850D55}">
      <dgm:prSet phldrT="[Texto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Internet como meio de difusão dos serviços oferecidos</a:t>
          </a:r>
        </a:p>
      </dgm:t>
    </dgm:pt>
    <dgm:pt modelId="{49B03BD8-4F11-4D40-863D-1CC10BB94982}" type="parTrans" cxnId="{C0046589-B7BC-4B18-9B00-8CAFF7F37093}">
      <dgm:prSet/>
      <dgm:spPr/>
      <dgm:t>
        <a:bodyPr/>
        <a:lstStyle/>
        <a:p>
          <a:endParaRPr lang="pt-PT"/>
        </a:p>
      </dgm:t>
    </dgm:pt>
    <dgm:pt modelId="{19B9143D-314B-4775-AC93-AD61AA82126F}" type="sibTrans" cxnId="{C0046589-B7BC-4B18-9B00-8CAFF7F37093}">
      <dgm:prSet/>
      <dgm:spPr/>
      <dgm:t>
        <a:bodyPr/>
        <a:lstStyle/>
        <a:p>
          <a:endParaRPr lang="pt-PT"/>
        </a:p>
      </dgm:t>
    </dgm:pt>
    <dgm:pt modelId="{677D2D34-A059-4837-80A9-44D410505561}">
      <dgm:prSet/>
      <dgm:spPr/>
      <dgm:t>
        <a:bodyPr/>
        <a:lstStyle/>
        <a:p>
          <a:r>
            <a:rPr lang="pt-PT" dirty="0"/>
            <a:t>Grande alcance</a:t>
          </a:r>
        </a:p>
      </dgm:t>
    </dgm:pt>
    <dgm:pt modelId="{366CA75F-C9C9-4EF3-850D-CBD62A681743}" type="parTrans" cxnId="{E53CADDB-EBBB-482A-A84D-9B1D0B423DC7}">
      <dgm:prSet/>
      <dgm:spPr/>
      <dgm:t>
        <a:bodyPr/>
        <a:lstStyle/>
        <a:p>
          <a:endParaRPr lang="pt-PT"/>
        </a:p>
      </dgm:t>
    </dgm:pt>
    <dgm:pt modelId="{9EF89B1C-81F7-49F6-B202-6235B427F637}" type="sibTrans" cxnId="{E53CADDB-EBBB-482A-A84D-9B1D0B423DC7}">
      <dgm:prSet/>
      <dgm:spPr/>
      <dgm:t>
        <a:bodyPr/>
        <a:lstStyle/>
        <a:p>
          <a:endParaRPr lang="pt-PT"/>
        </a:p>
      </dgm:t>
    </dgm:pt>
    <dgm:pt modelId="{38B46C5D-C6DB-445A-89FF-E186C9CAAC71}">
      <dgm:prSet/>
      <dgm:spPr/>
      <dgm:t>
        <a:bodyPr/>
        <a:lstStyle/>
        <a:p>
          <a:r>
            <a:rPr lang="pt-PT" dirty="0"/>
            <a:t>Serviço inovador num mercado competitivo</a:t>
          </a:r>
        </a:p>
      </dgm:t>
    </dgm:pt>
    <dgm:pt modelId="{CAB8D5A3-C870-411F-A7C9-9CFA1D0C2933}" type="parTrans" cxnId="{213745E4-43DD-4E0C-BAE5-52285723895A}">
      <dgm:prSet/>
      <dgm:spPr/>
      <dgm:t>
        <a:bodyPr/>
        <a:lstStyle/>
        <a:p>
          <a:endParaRPr lang="pt-PT"/>
        </a:p>
      </dgm:t>
    </dgm:pt>
    <dgm:pt modelId="{8532CDDC-DD5D-452D-95B3-9E14DA2F07F4}" type="sibTrans" cxnId="{213745E4-43DD-4E0C-BAE5-52285723895A}">
      <dgm:prSet/>
      <dgm:spPr/>
      <dgm:t>
        <a:bodyPr/>
        <a:lstStyle/>
        <a:p>
          <a:endParaRPr lang="pt-PT"/>
        </a:p>
      </dgm:t>
    </dgm:pt>
    <dgm:pt modelId="{47D0C68D-811A-45F3-B401-84D523B508AB}" type="pres">
      <dgm:prSet presAssocID="{215B41DC-00F8-4451-9987-E25A64EB6DB2}" presName="vert0" presStyleCnt="0">
        <dgm:presLayoutVars>
          <dgm:dir/>
          <dgm:animOne val="branch"/>
          <dgm:animLvl val="lvl"/>
        </dgm:presLayoutVars>
      </dgm:prSet>
      <dgm:spPr/>
    </dgm:pt>
    <dgm:pt modelId="{2297DB4B-78D0-432B-AB4A-7BD8782CD856}" type="pres">
      <dgm:prSet presAssocID="{C2C6C29F-DEF8-4DB3-909B-3F6FBF850D55}" presName="thickLine" presStyleLbl="alignNode1" presStyleIdx="0" presStyleCnt="3"/>
      <dgm:spPr/>
    </dgm:pt>
    <dgm:pt modelId="{E0455D18-04FC-4ADF-9FC1-B071FC8ACCE8}" type="pres">
      <dgm:prSet presAssocID="{C2C6C29F-DEF8-4DB3-909B-3F6FBF850D55}" presName="horz1" presStyleCnt="0"/>
      <dgm:spPr/>
    </dgm:pt>
    <dgm:pt modelId="{8D23FB9B-C69D-4BCA-AC2E-ED0B6E4FA9EF}" type="pres">
      <dgm:prSet presAssocID="{C2C6C29F-DEF8-4DB3-909B-3F6FBF850D55}" presName="tx1" presStyleLbl="revTx" presStyleIdx="0" presStyleCnt="3"/>
      <dgm:spPr/>
    </dgm:pt>
    <dgm:pt modelId="{2FD12424-F6B2-4899-A9B6-EDA1C525AC6C}" type="pres">
      <dgm:prSet presAssocID="{C2C6C29F-DEF8-4DB3-909B-3F6FBF850D55}" presName="vert1" presStyleCnt="0"/>
      <dgm:spPr/>
    </dgm:pt>
    <dgm:pt modelId="{0030D697-7D78-4ECC-BB89-37AD990B2316}" type="pres">
      <dgm:prSet presAssocID="{677D2D34-A059-4837-80A9-44D410505561}" presName="thickLine" presStyleLbl="alignNode1" presStyleIdx="1" presStyleCnt="3"/>
      <dgm:spPr/>
    </dgm:pt>
    <dgm:pt modelId="{7003CC65-DE64-4134-9BC3-BD2D99339C5D}" type="pres">
      <dgm:prSet presAssocID="{677D2D34-A059-4837-80A9-44D410505561}" presName="horz1" presStyleCnt="0"/>
      <dgm:spPr/>
    </dgm:pt>
    <dgm:pt modelId="{315384E7-00BE-4D14-8288-6081A6AD1E59}" type="pres">
      <dgm:prSet presAssocID="{677D2D34-A059-4837-80A9-44D410505561}" presName="tx1" presStyleLbl="revTx" presStyleIdx="1" presStyleCnt="3"/>
      <dgm:spPr/>
    </dgm:pt>
    <dgm:pt modelId="{C5380860-D0F6-4A52-B06F-47EDDBDB5B7B}" type="pres">
      <dgm:prSet presAssocID="{677D2D34-A059-4837-80A9-44D410505561}" presName="vert1" presStyleCnt="0"/>
      <dgm:spPr/>
    </dgm:pt>
    <dgm:pt modelId="{087F62A9-FC52-4068-8F8A-30CB59E2389A}" type="pres">
      <dgm:prSet presAssocID="{38B46C5D-C6DB-445A-89FF-E186C9CAAC71}" presName="thickLine" presStyleLbl="alignNode1" presStyleIdx="2" presStyleCnt="3"/>
      <dgm:spPr/>
    </dgm:pt>
    <dgm:pt modelId="{53CA5621-731A-4423-9714-A3874B1D5ECA}" type="pres">
      <dgm:prSet presAssocID="{38B46C5D-C6DB-445A-89FF-E186C9CAAC71}" presName="horz1" presStyleCnt="0"/>
      <dgm:spPr/>
    </dgm:pt>
    <dgm:pt modelId="{1560C650-07BE-4C97-8AFB-8790DEEDFD4B}" type="pres">
      <dgm:prSet presAssocID="{38B46C5D-C6DB-445A-89FF-E186C9CAAC71}" presName="tx1" presStyleLbl="revTx" presStyleIdx="2" presStyleCnt="3"/>
      <dgm:spPr/>
    </dgm:pt>
    <dgm:pt modelId="{06E07BE4-510D-4B52-9DC4-E6859328209D}" type="pres">
      <dgm:prSet presAssocID="{38B46C5D-C6DB-445A-89FF-E186C9CAAC71}" presName="vert1" presStyleCnt="0"/>
      <dgm:spPr/>
    </dgm:pt>
  </dgm:ptLst>
  <dgm:cxnLst>
    <dgm:cxn modelId="{F85B501F-723E-4F17-AE22-8279701108E0}" type="presOf" srcId="{C2C6C29F-DEF8-4DB3-909B-3F6FBF850D55}" destId="{8D23FB9B-C69D-4BCA-AC2E-ED0B6E4FA9EF}" srcOrd="0" destOrd="0" presId="urn:microsoft.com/office/officeart/2008/layout/LinedList"/>
    <dgm:cxn modelId="{2ED5E587-4C69-403D-8688-61CDA5C3D8F4}" type="presOf" srcId="{38B46C5D-C6DB-445A-89FF-E186C9CAAC71}" destId="{1560C650-07BE-4C97-8AFB-8790DEEDFD4B}" srcOrd="0" destOrd="0" presId="urn:microsoft.com/office/officeart/2008/layout/LinedList"/>
    <dgm:cxn modelId="{C0046589-B7BC-4B18-9B00-8CAFF7F37093}" srcId="{215B41DC-00F8-4451-9987-E25A64EB6DB2}" destId="{C2C6C29F-DEF8-4DB3-909B-3F6FBF850D55}" srcOrd="0" destOrd="0" parTransId="{49B03BD8-4F11-4D40-863D-1CC10BB94982}" sibTransId="{19B9143D-314B-4775-AC93-AD61AA82126F}"/>
    <dgm:cxn modelId="{43ED49B6-D453-40BA-A379-3C3627A82BD4}" type="presOf" srcId="{215B41DC-00F8-4451-9987-E25A64EB6DB2}" destId="{47D0C68D-811A-45F3-B401-84D523B508AB}" srcOrd="0" destOrd="0" presId="urn:microsoft.com/office/officeart/2008/layout/LinedList"/>
    <dgm:cxn modelId="{E53CADDB-EBBB-482A-A84D-9B1D0B423DC7}" srcId="{215B41DC-00F8-4451-9987-E25A64EB6DB2}" destId="{677D2D34-A059-4837-80A9-44D410505561}" srcOrd="1" destOrd="0" parTransId="{366CA75F-C9C9-4EF3-850D-CBD62A681743}" sibTransId="{9EF89B1C-81F7-49F6-B202-6235B427F637}"/>
    <dgm:cxn modelId="{213745E4-43DD-4E0C-BAE5-52285723895A}" srcId="{215B41DC-00F8-4451-9987-E25A64EB6DB2}" destId="{38B46C5D-C6DB-445A-89FF-E186C9CAAC71}" srcOrd="2" destOrd="0" parTransId="{CAB8D5A3-C870-411F-A7C9-9CFA1D0C2933}" sibTransId="{8532CDDC-DD5D-452D-95B3-9E14DA2F07F4}"/>
    <dgm:cxn modelId="{FB3B2FEA-D309-4211-BADD-E32C0717D1E3}" type="presOf" srcId="{677D2D34-A059-4837-80A9-44D410505561}" destId="{315384E7-00BE-4D14-8288-6081A6AD1E59}" srcOrd="0" destOrd="0" presId="urn:microsoft.com/office/officeart/2008/layout/LinedList"/>
    <dgm:cxn modelId="{C340DF4A-3D1F-4435-B2C7-BEBA071AD126}" type="presParOf" srcId="{47D0C68D-811A-45F3-B401-84D523B508AB}" destId="{2297DB4B-78D0-432B-AB4A-7BD8782CD856}" srcOrd="0" destOrd="0" presId="urn:microsoft.com/office/officeart/2008/layout/LinedList"/>
    <dgm:cxn modelId="{0326FB36-9C59-4CB4-A4D9-7171650DF7F2}" type="presParOf" srcId="{47D0C68D-811A-45F3-B401-84D523B508AB}" destId="{E0455D18-04FC-4ADF-9FC1-B071FC8ACCE8}" srcOrd="1" destOrd="0" presId="urn:microsoft.com/office/officeart/2008/layout/LinedList"/>
    <dgm:cxn modelId="{01909FE6-CB62-4EE4-9DB5-3C6A3BE21615}" type="presParOf" srcId="{E0455D18-04FC-4ADF-9FC1-B071FC8ACCE8}" destId="{8D23FB9B-C69D-4BCA-AC2E-ED0B6E4FA9EF}" srcOrd="0" destOrd="0" presId="urn:microsoft.com/office/officeart/2008/layout/LinedList"/>
    <dgm:cxn modelId="{8DA40E3E-4AB7-41C3-8D47-926E56BFA1A2}" type="presParOf" srcId="{E0455D18-04FC-4ADF-9FC1-B071FC8ACCE8}" destId="{2FD12424-F6B2-4899-A9B6-EDA1C525AC6C}" srcOrd="1" destOrd="0" presId="urn:microsoft.com/office/officeart/2008/layout/LinedList"/>
    <dgm:cxn modelId="{E9DECA1F-1796-4F85-8373-AC3D1DDC162E}" type="presParOf" srcId="{47D0C68D-811A-45F3-B401-84D523B508AB}" destId="{0030D697-7D78-4ECC-BB89-37AD990B2316}" srcOrd="2" destOrd="0" presId="urn:microsoft.com/office/officeart/2008/layout/LinedList"/>
    <dgm:cxn modelId="{A074E5B2-1DE0-4C17-9D75-1CD7751ABF0E}" type="presParOf" srcId="{47D0C68D-811A-45F3-B401-84D523B508AB}" destId="{7003CC65-DE64-4134-9BC3-BD2D99339C5D}" srcOrd="3" destOrd="0" presId="urn:microsoft.com/office/officeart/2008/layout/LinedList"/>
    <dgm:cxn modelId="{327A9D90-ED3F-412E-8225-ACB7EDC365F7}" type="presParOf" srcId="{7003CC65-DE64-4134-9BC3-BD2D99339C5D}" destId="{315384E7-00BE-4D14-8288-6081A6AD1E59}" srcOrd="0" destOrd="0" presId="urn:microsoft.com/office/officeart/2008/layout/LinedList"/>
    <dgm:cxn modelId="{9437BE5C-5841-45E4-8E94-67CA6D3B91AA}" type="presParOf" srcId="{7003CC65-DE64-4134-9BC3-BD2D99339C5D}" destId="{C5380860-D0F6-4A52-B06F-47EDDBDB5B7B}" srcOrd="1" destOrd="0" presId="urn:microsoft.com/office/officeart/2008/layout/LinedList"/>
    <dgm:cxn modelId="{31B89F97-CDF0-482F-A721-4249F6A1DB95}" type="presParOf" srcId="{47D0C68D-811A-45F3-B401-84D523B508AB}" destId="{087F62A9-FC52-4068-8F8A-30CB59E2389A}" srcOrd="4" destOrd="0" presId="urn:microsoft.com/office/officeart/2008/layout/LinedList"/>
    <dgm:cxn modelId="{A2046800-57E6-4419-9C98-E51D38197FA5}" type="presParOf" srcId="{47D0C68D-811A-45F3-B401-84D523B508AB}" destId="{53CA5621-731A-4423-9714-A3874B1D5ECA}" srcOrd="5" destOrd="0" presId="urn:microsoft.com/office/officeart/2008/layout/LinedList"/>
    <dgm:cxn modelId="{D094F7E2-FAD0-4823-A9B8-8C87C34E926B}" type="presParOf" srcId="{53CA5621-731A-4423-9714-A3874B1D5ECA}" destId="{1560C650-07BE-4C97-8AFB-8790DEEDFD4B}" srcOrd="0" destOrd="0" presId="urn:microsoft.com/office/officeart/2008/layout/LinedList"/>
    <dgm:cxn modelId="{40C6E6E2-F1D6-406F-A409-91CCF7664562}" type="presParOf" srcId="{53CA5621-731A-4423-9714-A3874B1D5ECA}" destId="{06E07BE4-510D-4B52-9DC4-E685932820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06C9B2-0538-4EA4-991D-1FB2182780DB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PT"/>
        </a:p>
      </dgm:t>
    </dgm:pt>
    <dgm:pt modelId="{0F7D7D6C-9567-4389-86C4-1F914BB5B828}">
      <dgm:prSet phldrT="[Texto]"/>
      <dgm:spPr/>
      <dgm:t>
        <a:bodyPr/>
        <a:lstStyle/>
        <a:p>
          <a:r>
            <a:rPr lang="pt-PT" dirty="0"/>
            <a:t>Serviço inovador em Portugal</a:t>
          </a:r>
        </a:p>
      </dgm:t>
    </dgm:pt>
    <dgm:pt modelId="{01AB1D71-6B70-4C2A-BDD5-D93557FC9B04}" type="parTrans" cxnId="{292F230A-7F7D-4315-8EE5-5A86C86998DA}">
      <dgm:prSet/>
      <dgm:spPr/>
      <dgm:t>
        <a:bodyPr/>
        <a:lstStyle/>
        <a:p>
          <a:endParaRPr lang="pt-PT"/>
        </a:p>
      </dgm:t>
    </dgm:pt>
    <dgm:pt modelId="{EA862E61-B402-4210-A49F-D4506307D5FE}" type="sibTrans" cxnId="{292F230A-7F7D-4315-8EE5-5A86C86998DA}">
      <dgm:prSet/>
      <dgm:spPr/>
      <dgm:t>
        <a:bodyPr/>
        <a:lstStyle/>
        <a:p>
          <a:endParaRPr lang="pt-PT"/>
        </a:p>
      </dgm:t>
    </dgm:pt>
    <dgm:pt modelId="{93764F59-C7F4-4D1E-8253-3CD00557CD84}">
      <dgm:prSet phldrT="[Texto]"/>
      <dgm:spPr/>
      <dgm:t>
        <a:bodyPr/>
        <a:lstStyle/>
        <a:p>
          <a:r>
            <a:rPr lang="pt-PT" dirty="0"/>
            <a:t>Cliente poderia, na conveniência e comodidade da sua casa, requisitar e usufruir dos serviços da </a:t>
          </a:r>
          <a:r>
            <a:rPr lang="pt-PT" i="1" dirty="0"/>
            <a:t>Zen</a:t>
          </a:r>
          <a:r>
            <a:rPr lang="pt-PT" i="1" baseline="30000" dirty="0"/>
            <a:t>+</a:t>
          </a:r>
        </a:p>
      </dgm:t>
    </dgm:pt>
    <dgm:pt modelId="{1328EE37-CA97-44EC-9203-C7148E8B5805}" type="parTrans" cxnId="{1B90A3EB-2B89-4711-8008-B0E4422B905D}">
      <dgm:prSet/>
      <dgm:spPr/>
      <dgm:t>
        <a:bodyPr/>
        <a:lstStyle/>
        <a:p>
          <a:endParaRPr lang="pt-PT"/>
        </a:p>
      </dgm:t>
    </dgm:pt>
    <dgm:pt modelId="{608E03AB-C274-4C46-B57F-EC660144F695}" type="sibTrans" cxnId="{1B90A3EB-2B89-4711-8008-B0E4422B905D}">
      <dgm:prSet/>
      <dgm:spPr/>
      <dgm:t>
        <a:bodyPr/>
        <a:lstStyle/>
        <a:p>
          <a:endParaRPr lang="pt-PT"/>
        </a:p>
      </dgm:t>
    </dgm:pt>
    <dgm:pt modelId="{24A68024-527F-4F3F-8B9C-B8D92432D1D6}">
      <dgm:prSet phldrT="[Texto]"/>
      <dgm:spPr/>
      <dgm:t>
        <a:bodyPr/>
        <a:lstStyle/>
        <a:p>
          <a:r>
            <a:rPr lang="pt-PT" dirty="0"/>
            <a:t>Desportistas</a:t>
          </a:r>
        </a:p>
      </dgm:t>
    </dgm:pt>
    <dgm:pt modelId="{E6FFA418-E727-477F-A976-1C1127606B40}" type="parTrans" cxnId="{7BC72D68-199D-4AC6-B9C9-8B5B172F2AA9}">
      <dgm:prSet/>
      <dgm:spPr/>
      <dgm:t>
        <a:bodyPr/>
        <a:lstStyle/>
        <a:p>
          <a:endParaRPr lang="pt-PT"/>
        </a:p>
      </dgm:t>
    </dgm:pt>
    <dgm:pt modelId="{CE81A550-5EB2-4570-9AFF-EE28A1B72478}" type="sibTrans" cxnId="{7BC72D68-199D-4AC6-B9C9-8B5B172F2AA9}">
      <dgm:prSet/>
      <dgm:spPr/>
      <dgm:t>
        <a:bodyPr/>
        <a:lstStyle/>
        <a:p>
          <a:endParaRPr lang="pt-PT"/>
        </a:p>
      </dgm:t>
    </dgm:pt>
    <dgm:pt modelId="{85C6C6EE-48C7-46A5-A5BB-89EC214BCB87}">
      <dgm:prSet phldrT="[Texto]"/>
      <dgm:spPr/>
      <dgm:t>
        <a:bodyPr/>
        <a:lstStyle/>
        <a:p>
          <a:r>
            <a:rPr lang="pt-PT" dirty="0"/>
            <a:t>Idosos</a:t>
          </a:r>
        </a:p>
      </dgm:t>
    </dgm:pt>
    <dgm:pt modelId="{6BB77167-2E92-4188-8349-8D59F49D0565}" type="parTrans" cxnId="{0E2F94CC-3843-4527-8D00-239C6479AA70}">
      <dgm:prSet/>
      <dgm:spPr/>
      <dgm:t>
        <a:bodyPr/>
        <a:lstStyle/>
        <a:p>
          <a:endParaRPr lang="pt-PT"/>
        </a:p>
      </dgm:t>
    </dgm:pt>
    <dgm:pt modelId="{1066C07F-446F-4B98-9E54-D0A6D29C333E}" type="sibTrans" cxnId="{0E2F94CC-3843-4527-8D00-239C6479AA70}">
      <dgm:prSet/>
      <dgm:spPr/>
      <dgm:t>
        <a:bodyPr/>
        <a:lstStyle/>
        <a:p>
          <a:endParaRPr lang="pt-PT"/>
        </a:p>
      </dgm:t>
    </dgm:pt>
    <dgm:pt modelId="{96536070-1628-4716-97C2-CEC114DEB539}">
      <dgm:prSet phldrT="[Texto]"/>
      <dgm:spPr/>
      <dgm:t>
        <a:bodyPr/>
        <a:lstStyle/>
        <a:p>
          <a:r>
            <a:rPr lang="pt-PT" dirty="0"/>
            <a:t>Para quem?</a:t>
          </a:r>
        </a:p>
      </dgm:t>
    </dgm:pt>
    <dgm:pt modelId="{48FD9708-52BB-4226-8AF0-85A46B1FFC32}" type="sibTrans" cxnId="{F9A5778A-9FB0-4ECD-8DB5-7C996A508430}">
      <dgm:prSet/>
      <dgm:spPr/>
      <dgm:t>
        <a:bodyPr/>
        <a:lstStyle/>
        <a:p>
          <a:endParaRPr lang="pt-PT"/>
        </a:p>
      </dgm:t>
    </dgm:pt>
    <dgm:pt modelId="{543B530E-2624-4F19-8648-F77681803C98}" type="parTrans" cxnId="{F9A5778A-9FB0-4ECD-8DB5-7C996A508430}">
      <dgm:prSet/>
      <dgm:spPr/>
      <dgm:t>
        <a:bodyPr/>
        <a:lstStyle/>
        <a:p>
          <a:endParaRPr lang="pt-PT"/>
        </a:p>
      </dgm:t>
    </dgm:pt>
    <dgm:pt modelId="{E00AA4F6-69D8-492A-8F20-C329DA6E9116}">
      <dgm:prSet phldrT="[Texto]"/>
      <dgm:spPr/>
      <dgm:t>
        <a:bodyPr/>
        <a:lstStyle/>
        <a:p>
          <a:r>
            <a:rPr lang="pt-PT" dirty="0"/>
            <a:t>Porquê?</a:t>
          </a:r>
        </a:p>
      </dgm:t>
    </dgm:pt>
    <dgm:pt modelId="{A4292F9B-2EB4-4DF9-9898-AE5FCAD15E57}" type="sibTrans" cxnId="{6C5FF0B8-D26E-459F-A873-965B409689A7}">
      <dgm:prSet/>
      <dgm:spPr/>
      <dgm:t>
        <a:bodyPr/>
        <a:lstStyle/>
        <a:p>
          <a:endParaRPr lang="pt-PT"/>
        </a:p>
      </dgm:t>
    </dgm:pt>
    <dgm:pt modelId="{5A16F77A-8284-43E6-AB9C-3E62D724F40E}" type="parTrans" cxnId="{6C5FF0B8-D26E-459F-A873-965B409689A7}">
      <dgm:prSet/>
      <dgm:spPr/>
      <dgm:t>
        <a:bodyPr/>
        <a:lstStyle/>
        <a:p>
          <a:endParaRPr lang="pt-PT"/>
        </a:p>
      </dgm:t>
    </dgm:pt>
    <dgm:pt modelId="{AD3D677B-95B4-44B1-B990-14C14215B1DE}">
      <dgm:prSet phldrT="[Texto]"/>
      <dgm:spPr/>
      <dgm:t>
        <a:bodyPr/>
        <a:lstStyle/>
        <a:p>
          <a:r>
            <a:rPr lang="pt-PT" dirty="0"/>
            <a:t>Pessoas com má postura</a:t>
          </a:r>
        </a:p>
      </dgm:t>
    </dgm:pt>
    <dgm:pt modelId="{35626AF7-B1DF-4D0C-8844-7FDDFE0C84E2}" type="parTrans" cxnId="{88158729-16E9-452F-A358-351F0E03C3AD}">
      <dgm:prSet/>
      <dgm:spPr/>
      <dgm:t>
        <a:bodyPr/>
        <a:lstStyle/>
        <a:p>
          <a:endParaRPr lang="pt-PT"/>
        </a:p>
      </dgm:t>
    </dgm:pt>
    <dgm:pt modelId="{0F5468E5-3A36-4547-852D-9D2CBEB48687}" type="sibTrans" cxnId="{88158729-16E9-452F-A358-351F0E03C3AD}">
      <dgm:prSet/>
      <dgm:spPr/>
      <dgm:t>
        <a:bodyPr/>
        <a:lstStyle/>
        <a:p>
          <a:endParaRPr lang="pt-PT"/>
        </a:p>
      </dgm:t>
    </dgm:pt>
    <dgm:pt modelId="{7129A45C-BCD2-440D-8B93-31CBE031D6E8}" type="pres">
      <dgm:prSet presAssocID="{6706C9B2-0538-4EA4-991D-1FB2182780DB}" presName="vert0" presStyleCnt="0">
        <dgm:presLayoutVars>
          <dgm:dir/>
          <dgm:animOne val="branch"/>
          <dgm:animLvl val="lvl"/>
        </dgm:presLayoutVars>
      </dgm:prSet>
      <dgm:spPr/>
    </dgm:pt>
    <dgm:pt modelId="{37816530-F1C9-4455-8A7D-9E3036E8BAB6}" type="pres">
      <dgm:prSet presAssocID="{E00AA4F6-69D8-492A-8F20-C329DA6E9116}" presName="thickLine" presStyleLbl="alignNode1" presStyleIdx="0" presStyleCnt="2"/>
      <dgm:spPr/>
    </dgm:pt>
    <dgm:pt modelId="{3F5EF9C0-0CA0-4CFC-8999-994A48357E87}" type="pres">
      <dgm:prSet presAssocID="{E00AA4F6-69D8-492A-8F20-C329DA6E9116}" presName="horz1" presStyleCnt="0"/>
      <dgm:spPr/>
    </dgm:pt>
    <dgm:pt modelId="{FB149138-111F-48FF-9DF7-A022DF6CB842}" type="pres">
      <dgm:prSet presAssocID="{E00AA4F6-69D8-492A-8F20-C329DA6E9116}" presName="tx1" presStyleLbl="revTx" presStyleIdx="0" presStyleCnt="7"/>
      <dgm:spPr/>
    </dgm:pt>
    <dgm:pt modelId="{E77E1018-C492-4EC2-95D6-31AAEC56D154}" type="pres">
      <dgm:prSet presAssocID="{E00AA4F6-69D8-492A-8F20-C329DA6E9116}" presName="vert1" presStyleCnt="0"/>
      <dgm:spPr/>
    </dgm:pt>
    <dgm:pt modelId="{DA12A65A-41A4-4F4D-A063-A3BD0C05BD63}" type="pres">
      <dgm:prSet presAssocID="{0F7D7D6C-9567-4389-86C4-1F914BB5B828}" presName="vertSpace2a" presStyleCnt="0"/>
      <dgm:spPr/>
    </dgm:pt>
    <dgm:pt modelId="{EC2F084D-7437-4A77-A5E6-4990426FDF34}" type="pres">
      <dgm:prSet presAssocID="{0F7D7D6C-9567-4389-86C4-1F914BB5B828}" presName="horz2" presStyleCnt="0"/>
      <dgm:spPr/>
    </dgm:pt>
    <dgm:pt modelId="{81593A03-73C5-4F33-BA09-491F20126954}" type="pres">
      <dgm:prSet presAssocID="{0F7D7D6C-9567-4389-86C4-1F914BB5B828}" presName="horzSpace2" presStyleCnt="0"/>
      <dgm:spPr/>
    </dgm:pt>
    <dgm:pt modelId="{E7709EAC-8B70-494B-8448-F1C436CBC32B}" type="pres">
      <dgm:prSet presAssocID="{0F7D7D6C-9567-4389-86C4-1F914BB5B828}" presName="tx2" presStyleLbl="revTx" presStyleIdx="1" presStyleCnt="7"/>
      <dgm:spPr/>
    </dgm:pt>
    <dgm:pt modelId="{D4A94314-D002-46FE-98DB-FD18C7CDB80A}" type="pres">
      <dgm:prSet presAssocID="{0F7D7D6C-9567-4389-86C4-1F914BB5B828}" presName="vert2" presStyleCnt="0"/>
      <dgm:spPr/>
    </dgm:pt>
    <dgm:pt modelId="{71C02923-358E-4D11-8CA5-24CA6CB07411}" type="pres">
      <dgm:prSet presAssocID="{0F7D7D6C-9567-4389-86C4-1F914BB5B828}" presName="thinLine2b" presStyleLbl="callout" presStyleIdx="0" presStyleCnt="5"/>
      <dgm:spPr/>
    </dgm:pt>
    <dgm:pt modelId="{8B63EDEF-95CE-48FA-AED5-35069D8D41FF}" type="pres">
      <dgm:prSet presAssocID="{0F7D7D6C-9567-4389-86C4-1F914BB5B828}" presName="vertSpace2b" presStyleCnt="0"/>
      <dgm:spPr/>
    </dgm:pt>
    <dgm:pt modelId="{2A0CBA48-5D03-490E-8F81-3B90B9F117CB}" type="pres">
      <dgm:prSet presAssocID="{93764F59-C7F4-4D1E-8253-3CD00557CD84}" presName="horz2" presStyleCnt="0"/>
      <dgm:spPr/>
    </dgm:pt>
    <dgm:pt modelId="{B62070D1-B365-4909-8492-A283876C336C}" type="pres">
      <dgm:prSet presAssocID="{93764F59-C7F4-4D1E-8253-3CD00557CD84}" presName="horzSpace2" presStyleCnt="0"/>
      <dgm:spPr/>
    </dgm:pt>
    <dgm:pt modelId="{703B5C06-E593-4FBC-BD43-B0B5B0C7511B}" type="pres">
      <dgm:prSet presAssocID="{93764F59-C7F4-4D1E-8253-3CD00557CD84}" presName="tx2" presStyleLbl="revTx" presStyleIdx="2" presStyleCnt="7"/>
      <dgm:spPr/>
    </dgm:pt>
    <dgm:pt modelId="{6175DF0E-FA12-4785-BF40-A3C74DB8437D}" type="pres">
      <dgm:prSet presAssocID="{93764F59-C7F4-4D1E-8253-3CD00557CD84}" presName="vert2" presStyleCnt="0"/>
      <dgm:spPr/>
    </dgm:pt>
    <dgm:pt modelId="{39FC92C8-A4E1-4296-874B-40667F5C00D7}" type="pres">
      <dgm:prSet presAssocID="{93764F59-C7F4-4D1E-8253-3CD00557CD84}" presName="thinLine2b" presStyleLbl="callout" presStyleIdx="1" presStyleCnt="5"/>
      <dgm:spPr/>
    </dgm:pt>
    <dgm:pt modelId="{18312C69-CDD5-473A-A161-66FCAF36D0A6}" type="pres">
      <dgm:prSet presAssocID="{93764F59-C7F4-4D1E-8253-3CD00557CD84}" presName="vertSpace2b" presStyleCnt="0"/>
      <dgm:spPr/>
    </dgm:pt>
    <dgm:pt modelId="{1C1B8EFC-0DB5-4362-8F27-3623E9CD01EA}" type="pres">
      <dgm:prSet presAssocID="{96536070-1628-4716-97C2-CEC114DEB539}" presName="thickLine" presStyleLbl="alignNode1" presStyleIdx="1" presStyleCnt="2"/>
      <dgm:spPr/>
    </dgm:pt>
    <dgm:pt modelId="{3382BD19-0EEA-4676-93CB-19DF8F2913F2}" type="pres">
      <dgm:prSet presAssocID="{96536070-1628-4716-97C2-CEC114DEB539}" presName="horz1" presStyleCnt="0"/>
      <dgm:spPr/>
    </dgm:pt>
    <dgm:pt modelId="{A28EABA6-AA01-47E7-B080-AEB024760DC4}" type="pres">
      <dgm:prSet presAssocID="{96536070-1628-4716-97C2-CEC114DEB539}" presName="tx1" presStyleLbl="revTx" presStyleIdx="3" presStyleCnt="7"/>
      <dgm:spPr/>
    </dgm:pt>
    <dgm:pt modelId="{EDB2617B-4BAF-4115-91A3-3B53D772F336}" type="pres">
      <dgm:prSet presAssocID="{96536070-1628-4716-97C2-CEC114DEB539}" presName="vert1" presStyleCnt="0"/>
      <dgm:spPr/>
    </dgm:pt>
    <dgm:pt modelId="{11B80ACD-BEBD-4692-95F7-FA78BA5DDCBF}" type="pres">
      <dgm:prSet presAssocID="{24A68024-527F-4F3F-8B9C-B8D92432D1D6}" presName="vertSpace2a" presStyleCnt="0"/>
      <dgm:spPr/>
    </dgm:pt>
    <dgm:pt modelId="{7F180D60-E058-439E-824F-4D9C24B8C6AE}" type="pres">
      <dgm:prSet presAssocID="{24A68024-527F-4F3F-8B9C-B8D92432D1D6}" presName="horz2" presStyleCnt="0"/>
      <dgm:spPr/>
    </dgm:pt>
    <dgm:pt modelId="{8FAEC9C7-CBC6-4283-8513-AA51C80CD03D}" type="pres">
      <dgm:prSet presAssocID="{24A68024-527F-4F3F-8B9C-B8D92432D1D6}" presName="horzSpace2" presStyleCnt="0"/>
      <dgm:spPr/>
    </dgm:pt>
    <dgm:pt modelId="{1788E2B6-DB17-4988-A134-2185D9740257}" type="pres">
      <dgm:prSet presAssocID="{24A68024-527F-4F3F-8B9C-B8D92432D1D6}" presName="tx2" presStyleLbl="revTx" presStyleIdx="4" presStyleCnt="7"/>
      <dgm:spPr/>
    </dgm:pt>
    <dgm:pt modelId="{E82DC964-8737-4F43-860D-830570E7EF11}" type="pres">
      <dgm:prSet presAssocID="{24A68024-527F-4F3F-8B9C-B8D92432D1D6}" presName="vert2" presStyleCnt="0"/>
      <dgm:spPr/>
    </dgm:pt>
    <dgm:pt modelId="{D174253D-7B14-411B-B41B-255809F7683E}" type="pres">
      <dgm:prSet presAssocID="{24A68024-527F-4F3F-8B9C-B8D92432D1D6}" presName="thinLine2b" presStyleLbl="callout" presStyleIdx="2" presStyleCnt="5"/>
      <dgm:spPr/>
    </dgm:pt>
    <dgm:pt modelId="{26A86D7C-4B0F-47A9-9C55-799FB30E4DA0}" type="pres">
      <dgm:prSet presAssocID="{24A68024-527F-4F3F-8B9C-B8D92432D1D6}" presName="vertSpace2b" presStyleCnt="0"/>
      <dgm:spPr/>
    </dgm:pt>
    <dgm:pt modelId="{1DE3B655-9F3D-47F4-B409-CDEF0922DC6D}" type="pres">
      <dgm:prSet presAssocID="{85C6C6EE-48C7-46A5-A5BB-89EC214BCB87}" presName="horz2" presStyleCnt="0"/>
      <dgm:spPr/>
    </dgm:pt>
    <dgm:pt modelId="{81E1A9A7-DCC6-4F79-8F36-5D0F7B9356A2}" type="pres">
      <dgm:prSet presAssocID="{85C6C6EE-48C7-46A5-A5BB-89EC214BCB87}" presName="horzSpace2" presStyleCnt="0"/>
      <dgm:spPr/>
    </dgm:pt>
    <dgm:pt modelId="{FCD21B31-0F3B-4A00-A35B-939093375820}" type="pres">
      <dgm:prSet presAssocID="{85C6C6EE-48C7-46A5-A5BB-89EC214BCB87}" presName="tx2" presStyleLbl="revTx" presStyleIdx="5" presStyleCnt="7"/>
      <dgm:spPr/>
    </dgm:pt>
    <dgm:pt modelId="{32B2B94D-A952-4671-88A9-27417FA3B69D}" type="pres">
      <dgm:prSet presAssocID="{85C6C6EE-48C7-46A5-A5BB-89EC214BCB87}" presName="vert2" presStyleCnt="0"/>
      <dgm:spPr/>
    </dgm:pt>
    <dgm:pt modelId="{DDBACBE5-46EE-47BD-AB63-C6419C074411}" type="pres">
      <dgm:prSet presAssocID="{85C6C6EE-48C7-46A5-A5BB-89EC214BCB87}" presName="thinLine2b" presStyleLbl="callout" presStyleIdx="3" presStyleCnt="5"/>
      <dgm:spPr/>
    </dgm:pt>
    <dgm:pt modelId="{CE8095D3-1C24-474D-A4ED-402633716462}" type="pres">
      <dgm:prSet presAssocID="{85C6C6EE-48C7-46A5-A5BB-89EC214BCB87}" presName="vertSpace2b" presStyleCnt="0"/>
      <dgm:spPr/>
    </dgm:pt>
    <dgm:pt modelId="{DF708D14-221D-44B7-B35A-116EE0A17361}" type="pres">
      <dgm:prSet presAssocID="{AD3D677B-95B4-44B1-B990-14C14215B1DE}" presName="horz2" presStyleCnt="0"/>
      <dgm:spPr/>
    </dgm:pt>
    <dgm:pt modelId="{B17D6F76-93BB-42EE-97D2-492FFD722FE9}" type="pres">
      <dgm:prSet presAssocID="{AD3D677B-95B4-44B1-B990-14C14215B1DE}" presName="horzSpace2" presStyleCnt="0"/>
      <dgm:spPr/>
    </dgm:pt>
    <dgm:pt modelId="{E997C506-A0AB-4867-A82A-A950080E7778}" type="pres">
      <dgm:prSet presAssocID="{AD3D677B-95B4-44B1-B990-14C14215B1DE}" presName="tx2" presStyleLbl="revTx" presStyleIdx="6" presStyleCnt="7"/>
      <dgm:spPr/>
    </dgm:pt>
    <dgm:pt modelId="{8188D5FE-7AFC-4805-8891-310A8BB78498}" type="pres">
      <dgm:prSet presAssocID="{AD3D677B-95B4-44B1-B990-14C14215B1DE}" presName="vert2" presStyleCnt="0"/>
      <dgm:spPr/>
    </dgm:pt>
    <dgm:pt modelId="{F5238EE6-7B59-47A2-B9A7-A62858BD7C7F}" type="pres">
      <dgm:prSet presAssocID="{AD3D677B-95B4-44B1-B990-14C14215B1DE}" presName="thinLine2b" presStyleLbl="callout" presStyleIdx="4" presStyleCnt="5"/>
      <dgm:spPr/>
    </dgm:pt>
    <dgm:pt modelId="{3058AACB-B9A2-4F6C-8470-72051CCE5202}" type="pres">
      <dgm:prSet presAssocID="{AD3D677B-95B4-44B1-B990-14C14215B1DE}" presName="vertSpace2b" presStyleCnt="0"/>
      <dgm:spPr/>
    </dgm:pt>
  </dgm:ptLst>
  <dgm:cxnLst>
    <dgm:cxn modelId="{292F230A-7F7D-4315-8EE5-5A86C86998DA}" srcId="{E00AA4F6-69D8-492A-8F20-C329DA6E9116}" destId="{0F7D7D6C-9567-4389-86C4-1F914BB5B828}" srcOrd="0" destOrd="0" parTransId="{01AB1D71-6B70-4C2A-BDD5-D93557FC9B04}" sibTransId="{EA862E61-B402-4210-A49F-D4506307D5FE}"/>
    <dgm:cxn modelId="{88158729-16E9-452F-A358-351F0E03C3AD}" srcId="{96536070-1628-4716-97C2-CEC114DEB539}" destId="{AD3D677B-95B4-44B1-B990-14C14215B1DE}" srcOrd="2" destOrd="0" parTransId="{35626AF7-B1DF-4D0C-8844-7FDDFE0C84E2}" sibTransId="{0F5468E5-3A36-4547-852D-9D2CBEB48687}"/>
    <dgm:cxn modelId="{B420CE38-4264-4DFC-8589-1CF9D71A3504}" type="presOf" srcId="{96536070-1628-4716-97C2-CEC114DEB539}" destId="{A28EABA6-AA01-47E7-B080-AEB024760DC4}" srcOrd="0" destOrd="0" presId="urn:microsoft.com/office/officeart/2008/layout/LinedList"/>
    <dgm:cxn modelId="{3D6E6E66-DFD4-43FA-A07B-FBD26697B4B5}" type="presOf" srcId="{6706C9B2-0538-4EA4-991D-1FB2182780DB}" destId="{7129A45C-BCD2-440D-8B93-31CBE031D6E8}" srcOrd="0" destOrd="0" presId="urn:microsoft.com/office/officeart/2008/layout/LinedList"/>
    <dgm:cxn modelId="{5D80FC67-8E12-4BA4-80E8-09723238D76A}" type="presOf" srcId="{24A68024-527F-4F3F-8B9C-B8D92432D1D6}" destId="{1788E2B6-DB17-4988-A134-2185D9740257}" srcOrd="0" destOrd="0" presId="urn:microsoft.com/office/officeart/2008/layout/LinedList"/>
    <dgm:cxn modelId="{7BC72D68-199D-4AC6-B9C9-8B5B172F2AA9}" srcId="{96536070-1628-4716-97C2-CEC114DEB539}" destId="{24A68024-527F-4F3F-8B9C-B8D92432D1D6}" srcOrd="0" destOrd="0" parTransId="{E6FFA418-E727-477F-A976-1C1127606B40}" sibTransId="{CE81A550-5EB2-4570-9AFF-EE28A1B72478}"/>
    <dgm:cxn modelId="{5BC96D51-7734-4019-808C-939137A4C3A9}" type="presOf" srcId="{93764F59-C7F4-4D1E-8253-3CD00557CD84}" destId="{703B5C06-E593-4FBC-BD43-B0B5B0C7511B}" srcOrd="0" destOrd="0" presId="urn:microsoft.com/office/officeart/2008/layout/LinedList"/>
    <dgm:cxn modelId="{F9A5778A-9FB0-4ECD-8DB5-7C996A508430}" srcId="{6706C9B2-0538-4EA4-991D-1FB2182780DB}" destId="{96536070-1628-4716-97C2-CEC114DEB539}" srcOrd="1" destOrd="0" parTransId="{543B530E-2624-4F19-8648-F77681803C98}" sibTransId="{48FD9708-52BB-4226-8AF0-85A46B1FFC32}"/>
    <dgm:cxn modelId="{6C5FF0B8-D26E-459F-A873-965B409689A7}" srcId="{6706C9B2-0538-4EA4-991D-1FB2182780DB}" destId="{E00AA4F6-69D8-492A-8F20-C329DA6E9116}" srcOrd="0" destOrd="0" parTransId="{5A16F77A-8284-43E6-AB9C-3E62D724F40E}" sibTransId="{A4292F9B-2EB4-4DF9-9898-AE5FCAD15E57}"/>
    <dgm:cxn modelId="{0E2F94CC-3843-4527-8D00-239C6479AA70}" srcId="{96536070-1628-4716-97C2-CEC114DEB539}" destId="{85C6C6EE-48C7-46A5-A5BB-89EC214BCB87}" srcOrd="1" destOrd="0" parTransId="{6BB77167-2E92-4188-8349-8D59F49D0565}" sibTransId="{1066C07F-446F-4B98-9E54-D0A6D29C333E}"/>
    <dgm:cxn modelId="{B9A285E6-EF62-4080-A5B3-5D2AF2719D85}" type="presOf" srcId="{E00AA4F6-69D8-492A-8F20-C329DA6E9116}" destId="{FB149138-111F-48FF-9DF7-A022DF6CB842}" srcOrd="0" destOrd="0" presId="urn:microsoft.com/office/officeart/2008/layout/LinedList"/>
    <dgm:cxn modelId="{325877EB-90E6-4C9D-9267-57AF0EEF9A9C}" type="presOf" srcId="{0F7D7D6C-9567-4389-86C4-1F914BB5B828}" destId="{E7709EAC-8B70-494B-8448-F1C436CBC32B}" srcOrd="0" destOrd="0" presId="urn:microsoft.com/office/officeart/2008/layout/LinedList"/>
    <dgm:cxn modelId="{1B90A3EB-2B89-4711-8008-B0E4422B905D}" srcId="{E00AA4F6-69D8-492A-8F20-C329DA6E9116}" destId="{93764F59-C7F4-4D1E-8253-3CD00557CD84}" srcOrd="1" destOrd="0" parTransId="{1328EE37-CA97-44EC-9203-C7148E8B5805}" sibTransId="{608E03AB-C274-4C46-B57F-EC660144F695}"/>
    <dgm:cxn modelId="{17DB57F0-7769-486E-BC39-AD7ACF47F3A7}" type="presOf" srcId="{AD3D677B-95B4-44B1-B990-14C14215B1DE}" destId="{E997C506-A0AB-4867-A82A-A950080E7778}" srcOrd="0" destOrd="0" presId="urn:microsoft.com/office/officeart/2008/layout/LinedList"/>
    <dgm:cxn modelId="{7E8BCFF6-D077-44E8-87E6-79E41946448E}" type="presOf" srcId="{85C6C6EE-48C7-46A5-A5BB-89EC214BCB87}" destId="{FCD21B31-0F3B-4A00-A35B-939093375820}" srcOrd="0" destOrd="0" presId="urn:microsoft.com/office/officeart/2008/layout/LinedList"/>
    <dgm:cxn modelId="{984D9370-82CB-4D61-8230-4D0BABCCC10D}" type="presParOf" srcId="{7129A45C-BCD2-440D-8B93-31CBE031D6E8}" destId="{37816530-F1C9-4455-8A7D-9E3036E8BAB6}" srcOrd="0" destOrd="0" presId="urn:microsoft.com/office/officeart/2008/layout/LinedList"/>
    <dgm:cxn modelId="{45B9D2EF-B05C-4498-8D8B-4B0F6133AD70}" type="presParOf" srcId="{7129A45C-BCD2-440D-8B93-31CBE031D6E8}" destId="{3F5EF9C0-0CA0-4CFC-8999-994A48357E87}" srcOrd="1" destOrd="0" presId="urn:microsoft.com/office/officeart/2008/layout/LinedList"/>
    <dgm:cxn modelId="{D9419075-5978-489D-B74A-BBBFEB3E0E88}" type="presParOf" srcId="{3F5EF9C0-0CA0-4CFC-8999-994A48357E87}" destId="{FB149138-111F-48FF-9DF7-A022DF6CB842}" srcOrd="0" destOrd="0" presId="urn:microsoft.com/office/officeart/2008/layout/LinedList"/>
    <dgm:cxn modelId="{5C790A81-6191-4A44-B5BD-255BAEC6B9C8}" type="presParOf" srcId="{3F5EF9C0-0CA0-4CFC-8999-994A48357E87}" destId="{E77E1018-C492-4EC2-95D6-31AAEC56D154}" srcOrd="1" destOrd="0" presId="urn:microsoft.com/office/officeart/2008/layout/LinedList"/>
    <dgm:cxn modelId="{449730ED-AFCD-4723-809A-1686D09EDC06}" type="presParOf" srcId="{E77E1018-C492-4EC2-95D6-31AAEC56D154}" destId="{DA12A65A-41A4-4F4D-A063-A3BD0C05BD63}" srcOrd="0" destOrd="0" presId="urn:microsoft.com/office/officeart/2008/layout/LinedList"/>
    <dgm:cxn modelId="{47095221-F267-43E3-9800-85490495BE66}" type="presParOf" srcId="{E77E1018-C492-4EC2-95D6-31AAEC56D154}" destId="{EC2F084D-7437-4A77-A5E6-4990426FDF34}" srcOrd="1" destOrd="0" presId="urn:microsoft.com/office/officeart/2008/layout/LinedList"/>
    <dgm:cxn modelId="{E0637FCB-A7F2-40D7-92B8-C380B1527166}" type="presParOf" srcId="{EC2F084D-7437-4A77-A5E6-4990426FDF34}" destId="{81593A03-73C5-4F33-BA09-491F20126954}" srcOrd="0" destOrd="0" presId="urn:microsoft.com/office/officeart/2008/layout/LinedList"/>
    <dgm:cxn modelId="{132642EC-1B96-45A1-AA2A-EBD79805A34E}" type="presParOf" srcId="{EC2F084D-7437-4A77-A5E6-4990426FDF34}" destId="{E7709EAC-8B70-494B-8448-F1C436CBC32B}" srcOrd="1" destOrd="0" presId="urn:microsoft.com/office/officeart/2008/layout/LinedList"/>
    <dgm:cxn modelId="{73ADAE62-24FF-45BF-BE26-E6A38542ADD4}" type="presParOf" srcId="{EC2F084D-7437-4A77-A5E6-4990426FDF34}" destId="{D4A94314-D002-46FE-98DB-FD18C7CDB80A}" srcOrd="2" destOrd="0" presId="urn:microsoft.com/office/officeart/2008/layout/LinedList"/>
    <dgm:cxn modelId="{D922926F-251B-40B2-82F5-F954EE202A00}" type="presParOf" srcId="{E77E1018-C492-4EC2-95D6-31AAEC56D154}" destId="{71C02923-358E-4D11-8CA5-24CA6CB07411}" srcOrd="2" destOrd="0" presId="urn:microsoft.com/office/officeart/2008/layout/LinedList"/>
    <dgm:cxn modelId="{F0B01F27-BDD3-42AE-BF76-83BF2B34CC3C}" type="presParOf" srcId="{E77E1018-C492-4EC2-95D6-31AAEC56D154}" destId="{8B63EDEF-95CE-48FA-AED5-35069D8D41FF}" srcOrd="3" destOrd="0" presId="urn:microsoft.com/office/officeart/2008/layout/LinedList"/>
    <dgm:cxn modelId="{C2B04E9F-0EB2-4B2B-8BBB-DCDF9033807D}" type="presParOf" srcId="{E77E1018-C492-4EC2-95D6-31AAEC56D154}" destId="{2A0CBA48-5D03-490E-8F81-3B90B9F117CB}" srcOrd="4" destOrd="0" presId="urn:microsoft.com/office/officeart/2008/layout/LinedList"/>
    <dgm:cxn modelId="{889769D8-E8F5-46F0-8B5C-F064FA802EBB}" type="presParOf" srcId="{2A0CBA48-5D03-490E-8F81-3B90B9F117CB}" destId="{B62070D1-B365-4909-8492-A283876C336C}" srcOrd="0" destOrd="0" presId="urn:microsoft.com/office/officeart/2008/layout/LinedList"/>
    <dgm:cxn modelId="{58AD4CE1-0F16-4217-9A76-49F39B46E4C8}" type="presParOf" srcId="{2A0CBA48-5D03-490E-8F81-3B90B9F117CB}" destId="{703B5C06-E593-4FBC-BD43-B0B5B0C7511B}" srcOrd="1" destOrd="0" presId="urn:microsoft.com/office/officeart/2008/layout/LinedList"/>
    <dgm:cxn modelId="{E7C042A8-AFD4-4100-AF61-0381464F2722}" type="presParOf" srcId="{2A0CBA48-5D03-490E-8F81-3B90B9F117CB}" destId="{6175DF0E-FA12-4785-BF40-A3C74DB8437D}" srcOrd="2" destOrd="0" presId="urn:microsoft.com/office/officeart/2008/layout/LinedList"/>
    <dgm:cxn modelId="{15EF022A-0FB6-4F45-9027-38A2369FB0B8}" type="presParOf" srcId="{E77E1018-C492-4EC2-95D6-31AAEC56D154}" destId="{39FC92C8-A4E1-4296-874B-40667F5C00D7}" srcOrd="5" destOrd="0" presId="urn:microsoft.com/office/officeart/2008/layout/LinedList"/>
    <dgm:cxn modelId="{C22F90DB-C0D9-4B9A-9F25-7EB40C4DAB15}" type="presParOf" srcId="{E77E1018-C492-4EC2-95D6-31AAEC56D154}" destId="{18312C69-CDD5-473A-A161-66FCAF36D0A6}" srcOrd="6" destOrd="0" presId="urn:microsoft.com/office/officeart/2008/layout/LinedList"/>
    <dgm:cxn modelId="{F63E7680-B4B1-4071-9475-3011EDDAFE76}" type="presParOf" srcId="{7129A45C-BCD2-440D-8B93-31CBE031D6E8}" destId="{1C1B8EFC-0DB5-4362-8F27-3623E9CD01EA}" srcOrd="2" destOrd="0" presId="urn:microsoft.com/office/officeart/2008/layout/LinedList"/>
    <dgm:cxn modelId="{D0164C92-91B1-4C08-965F-16970827D1A1}" type="presParOf" srcId="{7129A45C-BCD2-440D-8B93-31CBE031D6E8}" destId="{3382BD19-0EEA-4676-93CB-19DF8F2913F2}" srcOrd="3" destOrd="0" presId="urn:microsoft.com/office/officeart/2008/layout/LinedList"/>
    <dgm:cxn modelId="{5122CCB4-B71C-4CC7-9559-849ADAFAB5DC}" type="presParOf" srcId="{3382BD19-0EEA-4676-93CB-19DF8F2913F2}" destId="{A28EABA6-AA01-47E7-B080-AEB024760DC4}" srcOrd="0" destOrd="0" presId="urn:microsoft.com/office/officeart/2008/layout/LinedList"/>
    <dgm:cxn modelId="{89785F10-BABA-430D-BE8D-73E7C310C8D8}" type="presParOf" srcId="{3382BD19-0EEA-4676-93CB-19DF8F2913F2}" destId="{EDB2617B-4BAF-4115-91A3-3B53D772F336}" srcOrd="1" destOrd="0" presId="urn:microsoft.com/office/officeart/2008/layout/LinedList"/>
    <dgm:cxn modelId="{E12877D5-612C-4736-B9FF-39B32070C1B5}" type="presParOf" srcId="{EDB2617B-4BAF-4115-91A3-3B53D772F336}" destId="{11B80ACD-BEBD-4692-95F7-FA78BA5DDCBF}" srcOrd="0" destOrd="0" presId="urn:microsoft.com/office/officeart/2008/layout/LinedList"/>
    <dgm:cxn modelId="{89A356D8-E22B-4774-9812-96BFD3D591EA}" type="presParOf" srcId="{EDB2617B-4BAF-4115-91A3-3B53D772F336}" destId="{7F180D60-E058-439E-824F-4D9C24B8C6AE}" srcOrd="1" destOrd="0" presId="urn:microsoft.com/office/officeart/2008/layout/LinedList"/>
    <dgm:cxn modelId="{69F4AE4E-26A4-4CD0-A6AD-DCB87C390B2A}" type="presParOf" srcId="{7F180D60-E058-439E-824F-4D9C24B8C6AE}" destId="{8FAEC9C7-CBC6-4283-8513-AA51C80CD03D}" srcOrd="0" destOrd="0" presId="urn:microsoft.com/office/officeart/2008/layout/LinedList"/>
    <dgm:cxn modelId="{53A2D301-56CE-41D4-B156-CF71D809D516}" type="presParOf" srcId="{7F180D60-E058-439E-824F-4D9C24B8C6AE}" destId="{1788E2B6-DB17-4988-A134-2185D9740257}" srcOrd="1" destOrd="0" presId="urn:microsoft.com/office/officeart/2008/layout/LinedList"/>
    <dgm:cxn modelId="{63E1C2FE-6867-4750-A868-25FBCBA9C4F9}" type="presParOf" srcId="{7F180D60-E058-439E-824F-4D9C24B8C6AE}" destId="{E82DC964-8737-4F43-860D-830570E7EF11}" srcOrd="2" destOrd="0" presId="urn:microsoft.com/office/officeart/2008/layout/LinedList"/>
    <dgm:cxn modelId="{E81BDAFF-F824-452E-80E8-CAE8D4523140}" type="presParOf" srcId="{EDB2617B-4BAF-4115-91A3-3B53D772F336}" destId="{D174253D-7B14-411B-B41B-255809F7683E}" srcOrd="2" destOrd="0" presId="urn:microsoft.com/office/officeart/2008/layout/LinedList"/>
    <dgm:cxn modelId="{19914007-22B6-4AB2-ABBF-8A22BBD1E78A}" type="presParOf" srcId="{EDB2617B-4BAF-4115-91A3-3B53D772F336}" destId="{26A86D7C-4B0F-47A9-9C55-799FB30E4DA0}" srcOrd="3" destOrd="0" presId="urn:microsoft.com/office/officeart/2008/layout/LinedList"/>
    <dgm:cxn modelId="{23038F04-6D2D-4EB1-8B12-993C12FA7D2C}" type="presParOf" srcId="{EDB2617B-4BAF-4115-91A3-3B53D772F336}" destId="{1DE3B655-9F3D-47F4-B409-CDEF0922DC6D}" srcOrd="4" destOrd="0" presId="urn:microsoft.com/office/officeart/2008/layout/LinedList"/>
    <dgm:cxn modelId="{9BEB012A-1EA1-4BBA-B89B-C34562E542F9}" type="presParOf" srcId="{1DE3B655-9F3D-47F4-B409-CDEF0922DC6D}" destId="{81E1A9A7-DCC6-4F79-8F36-5D0F7B9356A2}" srcOrd="0" destOrd="0" presId="urn:microsoft.com/office/officeart/2008/layout/LinedList"/>
    <dgm:cxn modelId="{0E85582E-9C69-45C8-8EE8-91A7F2CCE7AA}" type="presParOf" srcId="{1DE3B655-9F3D-47F4-B409-CDEF0922DC6D}" destId="{FCD21B31-0F3B-4A00-A35B-939093375820}" srcOrd="1" destOrd="0" presId="urn:microsoft.com/office/officeart/2008/layout/LinedList"/>
    <dgm:cxn modelId="{39174941-D0DB-48C5-A81D-157CB16D4FB0}" type="presParOf" srcId="{1DE3B655-9F3D-47F4-B409-CDEF0922DC6D}" destId="{32B2B94D-A952-4671-88A9-27417FA3B69D}" srcOrd="2" destOrd="0" presId="urn:microsoft.com/office/officeart/2008/layout/LinedList"/>
    <dgm:cxn modelId="{9F53FE30-B364-48F1-991B-7E16B2C7BD28}" type="presParOf" srcId="{EDB2617B-4BAF-4115-91A3-3B53D772F336}" destId="{DDBACBE5-46EE-47BD-AB63-C6419C074411}" srcOrd="5" destOrd="0" presId="urn:microsoft.com/office/officeart/2008/layout/LinedList"/>
    <dgm:cxn modelId="{649416A7-B0AF-497F-BC21-579541045716}" type="presParOf" srcId="{EDB2617B-4BAF-4115-91A3-3B53D772F336}" destId="{CE8095D3-1C24-474D-A4ED-402633716462}" srcOrd="6" destOrd="0" presId="urn:microsoft.com/office/officeart/2008/layout/LinedList"/>
    <dgm:cxn modelId="{5A555D68-9E18-4B59-B5B9-AFEFFC1909BC}" type="presParOf" srcId="{EDB2617B-4BAF-4115-91A3-3B53D772F336}" destId="{DF708D14-221D-44B7-B35A-116EE0A17361}" srcOrd="7" destOrd="0" presId="urn:microsoft.com/office/officeart/2008/layout/LinedList"/>
    <dgm:cxn modelId="{B941878E-66F8-4D16-BC13-827C100894BD}" type="presParOf" srcId="{DF708D14-221D-44B7-B35A-116EE0A17361}" destId="{B17D6F76-93BB-42EE-97D2-492FFD722FE9}" srcOrd="0" destOrd="0" presId="urn:microsoft.com/office/officeart/2008/layout/LinedList"/>
    <dgm:cxn modelId="{87EC4027-0867-4966-BD4E-91D8B3FFD456}" type="presParOf" srcId="{DF708D14-221D-44B7-B35A-116EE0A17361}" destId="{E997C506-A0AB-4867-A82A-A950080E7778}" srcOrd="1" destOrd="0" presId="urn:microsoft.com/office/officeart/2008/layout/LinedList"/>
    <dgm:cxn modelId="{C936A31C-326E-4EE1-A19E-837804CD1196}" type="presParOf" srcId="{DF708D14-221D-44B7-B35A-116EE0A17361}" destId="{8188D5FE-7AFC-4805-8891-310A8BB78498}" srcOrd="2" destOrd="0" presId="urn:microsoft.com/office/officeart/2008/layout/LinedList"/>
    <dgm:cxn modelId="{98E5D394-0D8A-4E30-8D3E-6FB022F26CF9}" type="presParOf" srcId="{EDB2617B-4BAF-4115-91A3-3B53D772F336}" destId="{F5238EE6-7B59-47A2-B9A7-A62858BD7C7F}" srcOrd="8" destOrd="0" presId="urn:microsoft.com/office/officeart/2008/layout/LinedList"/>
    <dgm:cxn modelId="{899AD7D4-21B6-490E-9771-4FBF6F11BA15}" type="presParOf" srcId="{EDB2617B-4BAF-4115-91A3-3B53D772F336}" destId="{3058AACB-B9A2-4F6C-8470-72051CCE520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606EF6-8043-419B-AE7B-A5420005845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EBF8D01-A25E-4E0A-8CEE-6598FAA47F52}">
      <dgm:prSet phldrT="[Texto]"/>
      <dgm:spPr/>
      <dgm:t>
        <a:bodyPr/>
        <a:lstStyle/>
        <a:p>
          <a:r>
            <a:rPr lang="pt-PT"/>
            <a:t>Sistema de validação de códigos de postais</a:t>
          </a:r>
          <a:endParaRPr lang="pt-PT" dirty="0"/>
        </a:p>
      </dgm:t>
    </dgm:pt>
    <dgm:pt modelId="{D84EA4BC-6A38-4AC8-9357-00B1FFEDA2D2}" type="parTrans" cxnId="{0A43A872-F4DA-4CB1-B13A-0319C6477A36}">
      <dgm:prSet/>
      <dgm:spPr/>
      <dgm:t>
        <a:bodyPr/>
        <a:lstStyle/>
        <a:p>
          <a:endParaRPr lang="pt-PT"/>
        </a:p>
      </dgm:t>
    </dgm:pt>
    <dgm:pt modelId="{7BE613F3-3DF3-4514-9A69-D572EE2B757B}" type="sibTrans" cxnId="{0A43A872-F4DA-4CB1-B13A-0319C6477A36}">
      <dgm:prSet/>
      <dgm:spPr/>
      <dgm:t>
        <a:bodyPr/>
        <a:lstStyle/>
        <a:p>
          <a:endParaRPr lang="pt-PT"/>
        </a:p>
      </dgm:t>
    </dgm:pt>
    <dgm:pt modelId="{007C54ED-2B64-4869-9D57-A4A0B9BE2F09}">
      <dgm:prSet/>
      <dgm:spPr/>
      <dgm:t>
        <a:bodyPr/>
        <a:lstStyle/>
        <a:p>
          <a:r>
            <a:rPr lang="pt-PT" dirty="0"/>
            <a:t>Sistema de representação de mapas</a:t>
          </a:r>
        </a:p>
      </dgm:t>
    </dgm:pt>
    <dgm:pt modelId="{0AF15C6B-9A5B-4C6D-8D40-D140BB8E8DE1}" type="parTrans" cxnId="{1CC54BC3-6515-4CC7-B380-F5706F229391}">
      <dgm:prSet/>
      <dgm:spPr/>
      <dgm:t>
        <a:bodyPr/>
        <a:lstStyle/>
        <a:p>
          <a:endParaRPr lang="pt-PT"/>
        </a:p>
      </dgm:t>
    </dgm:pt>
    <dgm:pt modelId="{5BE0070F-F876-406A-873C-7E89C7617D5A}" type="sibTrans" cxnId="{1CC54BC3-6515-4CC7-B380-F5706F229391}">
      <dgm:prSet/>
      <dgm:spPr/>
      <dgm:t>
        <a:bodyPr/>
        <a:lstStyle/>
        <a:p>
          <a:endParaRPr lang="pt-PT"/>
        </a:p>
      </dgm:t>
    </dgm:pt>
    <dgm:pt modelId="{039B4144-4BE2-4C3E-B38E-875478F94BAE}">
      <dgm:prSet/>
      <dgm:spPr/>
      <dgm:t>
        <a:bodyPr/>
        <a:lstStyle/>
        <a:p>
          <a:r>
            <a:rPr lang="pt-PT" dirty="0"/>
            <a:t>Sistema de localização</a:t>
          </a:r>
        </a:p>
      </dgm:t>
    </dgm:pt>
    <dgm:pt modelId="{C98BA0F8-CAC9-4D3F-8EBC-74FF9A0FC2BC}" type="parTrans" cxnId="{EE31C16F-E974-4B06-98F7-EC78D6E9E2A5}">
      <dgm:prSet/>
      <dgm:spPr/>
      <dgm:t>
        <a:bodyPr/>
        <a:lstStyle/>
        <a:p>
          <a:endParaRPr lang="pt-PT"/>
        </a:p>
      </dgm:t>
    </dgm:pt>
    <dgm:pt modelId="{2BC2CD4F-53A1-45B7-BDBF-EB4F6205CDA8}" type="sibTrans" cxnId="{EE31C16F-E974-4B06-98F7-EC78D6E9E2A5}">
      <dgm:prSet/>
      <dgm:spPr/>
      <dgm:t>
        <a:bodyPr/>
        <a:lstStyle/>
        <a:p>
          <a:endParaRPr lang="pt-PT"/>
        </a:p>
      </dgm:t>
    </dgm:pt>
    <dgm:pt modelId="{D3B2ED1A-8930-4901-A492-5E658D29FE95}">
      <dgm:prSet/>
      <dgm:spPr/>
      <dgm:t>
        <a:bodyPr/>
        <a:lstStyle/>
        <a:p>
          <a:r>
            <a:rPr lang="pt-PT" dirty="0"/>
            <a:t>Sistema de envio de emails</a:t>
          </a:r>
        </a:p>
      </dgm:t>
    </dgm:pt>
    <dgm:pt modelId="{6ED496F2-3D67-4617-AC3F-B6D00582F629}" type="parTrans" cxnId="{81515FA0-81E1-4475-94B8-8FD6B0C40103}">
      <dgm:prSet/>
      <dgm:spPr/>
      <dgm:t>
        <a:bodyPr/>
        <a:lstStyle/>
        <a:p>
          <a:endParaRPr lang="pt-PT"/>
        </a:p>
      </dgm:t>
    </dgm:pt>
    <dgm:pt modelId="{BB079E51-CC8E-4D41-BA58-0E7E848878E7}" type="sibTrans" cxnId="{81515FA0-81E1-4475-94B8-8FD6B0C40103}">
      <dgm:prSet/>
      <dgm:spPr/>
      <dgm:t>
        <a:bodyPr/>
        <a:lstStyle/>
        <a:p>
          <a:endParaRPr lang="pt-PT"/>
        </a:p>
      </dgm:t>
    </dgm:pt>
    <dgm:pt modelId="{4854462F-BFF5-4F9F-8E51-C5A4BF67AB79}">
      <dgm:prSet/>
      <dgm:spPr/>
      <dgm:t>
        <a:bodyPr/>
        <a:lstStyle/>
        <a:p>
          <a:r>
            <a:rPr lang="pt-PT" dirty="0"/>
            <a:t>Existência prévia de dados</a:t>
          </a:r>
        </a:p>
      </dgm:t>
    </dgm:pt>
    <dgm:pt modelId="{2FB7D3D0-45A3-48BE-8A04-E4E6AB67EA31}" type="parTrans" cxnId="{81D0F2BA-DCDE-4B3E-BAD4-CA8FFAF500FE}">
      <dgm:prSet/>
      <dgm:spPr/>
      <dgm:t>
        <a:bodyPr/>
        <a:lstStyle/>
        <a:p>
          <a:endParaRPr lang="pt-PT"/>
        </a:p>
      </dgm:t>
    </dgm:pt>
    <dgm:pt modelId="{BC915F78-2BDF-4BF1-875A-9B04D09D0AC2}" type="sibTrans" cxnId="{81D0F2BA-DCDE-4B3E-BAD4-CA8FFAF500FE}">
      <dgm:prSet/>
      <dgm:spPr/>
      <dgm:t>
        <a:bodyPr/>
        <a:lstStyle/>
        <a:p>
          <a:endParaRPr lang="pt-PT"/>
        </a:p>
      </dgm:t>
    </dgm:pt>
    <dgm:pt modelId="{A3D5FC90-AEF8-4E6A-A17C-8FE6A18D9901}">
      <dgm:prSet/>
      <dgm:spPr/>
      <dgm:t>
        <a:bodyPr/>
        <a:lstStyle/>
        <a:p>
          <a:r>
            <a:rPr lang="pt-PT" dirty="0"/>
            <a:t>Camada da apresentação</a:t>
          </a:r>
        </a:p>
      </dgm:t>
    </dgm:pt>
    <dgm:pt modelId="{295B379B-DFD6-4FBD-9DC5-032AF9999FFE}" type="parTrans" cxnId="{32ECDF61-E773-40CB-8041-75AFA11AFC2E}">
      <dgm:prSet/>
      <dgm:spPr/>
      <dgm:t>
        <a:bodyPr/>
        <a:lstStyle/>
        <a:p>
          <a:endParaRPr lang="pt-PT"/>
        </a:p>
      </dgm:t>
    </dgm:pt>
    <dgm:pt modelId="{CE216C65-2A72-49ED-BFAD-18A97C5E80C0}" type="sibTrans" cxnId="{32ECDF61-E773-40CB-8041-75AFA11AFC2E}">
      <dgm:prSet/>
      <dgm:spPr/>
      <dgm:t>
        <a:bodyPr/>
        <a:lstStyle/>
        <a:p>
          <a:endParaRPr lang="pt-PT"/>
        </a:p>
      </dgm:t>
    </dgm:pt>
    <dgm:pt modelId="{73FCBB94-02A1-4AD5-BDCB-02A749D3B1E6}">
      <dgm:prSet/>
      <dgm:spPr/>
      <dgm:t>
        <a:bodyPr/>
        <a:lstStyle/>
        <a:p>
          <a:r>
            <a:rPr lang="pt-PT" dirty="0"/>
            <a:t>Camada de negócio</a:t>
          </a:r>
        </a:p>
      </dgm:t>
    </dgm:pt>
    <dgm:pt modelId="{3AFBB6A5-34D6-4518-9A24-D4C9C559BA72}" type="parTrans" cxnId="{1D2F67B1-A8E7-4639-A8E5-13B619585B6D}">
      <dgm:prSet/>
      <dgm:spPr/>
      <dgm:t>
        <a:bodyPr/>
        <a:lstStyle/>
        <a:p>
          <a:endParaRPr lang="pt-PT"/>
        </a:p>
      </dgm:t>
    </dgm:pt>
    <dgm:pt modelId="{61D331E4-226E-44E7-AFA4-2809AFCF0FD4}" type="sibTrans" cxnId="{1D2F67B1-A8E7-4639-A8E5-13B619585B6D}">
      <dgm:prSet/>
      <dgm:spPr/>
      <dgm:t>
        <a:bodyPr/>
        <a:lstStyle/>
        <a:p>
          <a:endParaRPr lang="pt-PT"/>
        </a:p>
      </dgm:t>
    </dgm:pt>
    <dgm:pt modelId="{FF5BCA99-B571-40BC-917C-D5E23DABB101}">
      <dgm:prSet/>
      <dgm:spPr/>
      <dgm:t>
        <a:bodyPr/>
        <a:lstStyle/>
        <a:p>
          <a:r>
            <a:rPr lang="pt-PT" dirty="0"/>
            <a:t>Camada de dados</a:t>
          </a:r>
        </a:p>
      </dgm:t>
    </dgm:pt>
    <dgm:pt modelId="{EC65D7D1-A570-4204-AFC8-00914C9FEA20}" type="parTrans" cxnId="{70D2CC16-474A-4693-97C0-B94748CCFD7A}">
      <dgm:prSet/>
      <dgm:spPr/>
      <dgm:t>
        <a:bodyPr/>
        <a:lstStyle/>
        <a:p>
          <a:endParaRPr lang="pt-PT"/>
        </a:p>
      </dgm:t>
    </dgm:pt>
    <dgm:pt modelId="{FBBCBEB6-993E-4912-A742-A51C9250F9DA}" type="sibTrans" cxnId="{70D2CC16-474A-4693-97C0-B94748CCFD7A}">
      <dgm:prSet/>
      <dgm:spPr/>
      <dgm:t>
        <a:bodyPr/>
        <a:lstStyle/>
        <a:p>
          <a:endParaRPr lang="pt-PT"/>
        </a:p>
      </dgm:t>
    </dgm:pt>
    <dgm:pt modelId="{355EAB19-E657-490A-84E5-AAE938C1972A}">
      <dgm:prSet/>
      <dgm:spPr/>
      <dgm:t>
        <a:bodyPr/>
        <a:lstStyle/>
        <a:p>
          <a:r>
            <a:rPr lang="pt-PT" dirty="0"/>
            <a:t>Equipa de desenvolvimento	</a:t>
          </a:r>
        </a:p>
      </dgm:t>
    </dgm:pt>
    <dgm:pt modelId="{F002A7E5-7489-406A-9A3E-5BB9238DB112}" type="parTrans" cxnId="{C6176C71-2FD6-45DB-ABE7-C04AC583D77C}">
      <dgm:prSet/>
      <dgm:spPr/>
      <dgm:t>
        <a:bodyPr/>
        <a:lstStyle/>
        <a:p>
          <a:endParaRPr lang="pt-PT"/>
        </a:p>
      </dgm:t>
    </dgm:pt>
    <dgm:pt modelId="{DF38397E-6FD9-4E67-9F4C-41B67A9455BE}" type="sibTrans" cxnId="{C6176C71-2FD6-45DB-ABE7-C04AC583D77C}">
      <dgm:prSet/>
      <dgm:spPr/>
      <dgm:t>
        <a:bodyPr/>
        <a:lstStyle/>
        <a:p>
          <a:endParaRPr lang="pt-PT"/>
        </a:p>
      </dgm:t>
    </dgm:pt>
    <dgm:pt modelId="{389256F3-BF14-41F1-9A52-9AE97156FD25}" type="pres">
      <dgm:prSet presAssocID="{F2606EF6-8043-419B-AE7B-A54200058453}" presName="vert0" presStyleCnt="0">
        <dgm:presLayoutVars>
          <dgm:dir/>
          <dgm:animOne val="branch"/>
          <dgm:animLvl val="lvl"/>
        </dgm:presLayoutVars>
      </dgm:prSet>
      <dgm:spPr/>
    </dgm:pt>
    <dgm:pt modelId="{83157497-F41D-4311-A3AB-2E9E62B78E33}" type="pres">
      <dgm:prSet presAssocID="{DEBF8D01-A25E-4E0A-8CEE-6598FAA47F52}" presName="thickLine" presStyleLbl="alignNode1" presStyleIdx="0" presStyleCnt="9"/>
      <dgm:spPr/>
    </dgm:pt>
    <dgm:pt modelId="{F50B9270-B01D-4DAF-9B27-6F75EA8C515B}" type="pres">
      <dgm:prSet presAssocID="{DEBF8D01-A25E-4E0A-8CEE-6598FAA47F52}" presName="horz1" presStyleCnt="0"/>
      <dgm:spPr/>
    </dgm:pt>
    <dgm:pt modelId="{108D831C-3614-424E-B45E-5289BD5B1672}" type="pres">
      <dgm:prSet presAssocID="{DEBF8D01-A25E-4E0A-8CEE-6598FAA47F52}" presName="tx1" presStyleLbl="revTx" presStyleIdx="0" presStyleCnt="9"/>
      <dgm:spPr/>
    </dgm:pt>
    <dgm:pt modelId="{924FFA46-2B71-432F-AD30-0C28AF4F9370}" type="pres">
      <dgm:prSet presAssocID="{DEBF8D01-A25E-4E0A-8CEE-6598FAA47F52}" presName="vert1" presStyleCnt="0"/>
      <dgm:spPr/>
    </dgm:pt>
    <dgm:pt modelId="{EC8C568A-5791-49F3-B1CC-872FE557B32D}" type="pres">
      <dgm:prSet presAssocID="{007C54ED-2B64-4869-9D57-A4A0B9BE2F09}" presName="thickLine" presStyleLbl="alignNode1" presStyleIdx="1" presStyleCnt="9"/>
      <dgm:spPr/>
    </dgm:pt>
    <dgm:pt modelId="{87085EDA-64F2-4A7B-AA3F-2FB7C97AAF00}" type="pres">
      <dgm:prSet presAssocID="{007C54ED-2B64-4869-9D57-A4A0B9BE2F09}" presName="horz1" presStyleCnt="0"/>
      <dgm:spPr/>
    </dgm:pt>
    <dgm:pt modelId="{D83D7A2A-8C1A-4837-894C-0126C2EF859B}" type="pres">
      <dgm:prSet presAssocID="{007C54ED-2B64-4869-9D57-A4A0B9BE2F09}" presName="tx1" presStyleLbl="revTx" presStyleIdx="1" presStyleCnt="9"/>
      <dgm:spPr/>
    </dgm:pt>
    <dgm:pt modelId="{2FD805ED-7D3E-4042-8BD5-8CD33294DCAE}" type="pres">
      <dgm:prSet presAssocID="{007C54ED-2B64-4869-9D57-A4A0B9BE2F09}" presName="vert1" presStyleCnt="0"/>
      <dgm:spPr/>
    </dgm:pt>
    <dgm:pt modelId="{532A5A0E-DDBE-4D4F-9D08-B4806AC0B823}" type="pres">
      <dgm:prSet presAssocID="{039B4144-4BE2-4C3E-B38E-875478F94BAE}" presName="thickLine" presStyleLbl="alignNode1" presStyleIdx="2" presStyleCnt="9"/>
      <dgm:spPr/>
    </dgm:pt>
    <dgm:pt modelId="{58B572FB-D94A-49C4-BEF9-BECA2F2CFB40}" type="pres">
      <dgm:prSet presAssocID="{039B4144-4BE2-4C3E-B38E-875478F94BAE}" presName="horz1" presStyleCnt="0"/>
      <dgm:spPr/>
    </dgm:pt>
    <dgm:pt modelId="{5E47ADD0-6BA5-4659-BA3E-E3FFBAFC0213}" type="pres">
      <dgm:prSet presAssocID="{039B4144-4BE2-4C3E-B38E-875478F94BAE}" presName="tx1" presStyleLbl="revTx" presStyleIdx="2" presStyleCnt="9"/>
      <dgm:spPr/>
    </dgm:pt>
    <dgm:pt modelId="{225C39C1-A5BC-4FF6-9728-F0AB266F2243}" type="pres">
      <dgm:prSet presAssocID="{039B4144-4BE2-4C3E-B38E-875478F94BAE}" presName="vert1" presStyleCnt="0"/>
      <dgm:spPr/>
    </dgm:pt>
    <dgm:pt modelId="{76B18DA1-03A5-4046-ABAC-196FCB74B281}" type="pres">
      <dgm:prSet presAssocID="{D3B2ED1A-8930-4901-A492-5E658D29FE95}" presName="thickLine" presStyleLbl="alignNode1" presStyleIdx="3" presStyleCnt="9"/>
      <dgm:spPr/>
    </dgm:pt>
    <dgm:pt modelId="{AA595391-55FE-4365-B88F-5CA712227FE7}" type="pres">
      <dgm:prSet presAssocID="{D3B2ED1A-8930-4901-A492-5E658D29FE95}" presName="horz1" presStyleCnt="0"/>
      <dgm:spPr/>
    </dgm:pt>
    <dgm:pt modelId="{D0DC2E41-EB6F-4264-B8AB-392826680930}" type="pres">
      <dgm:prSet presAssocID="{D3B2ED1A-8930-4901-A492-5E658D29FE95}" presName="tx1" presStyleLbl="revTx" presStyleIdx="3" presStyleCnt="9"/>
      <dgm:spPr/>
    </dgm:pt>
    <dgm:pt modelId="{1CAF797C-27B8-4920-9B6D-49D7820CA2BA}" type="pres">
      <dgm:prSet presAssocID="{D3B2ED1A-8930-4901-A492-5E658D29FE95}" presName="vert1" presStyleCnt="0"/>
      <dgm:spPr/>
    </dgm:pt>
    <dgm:pt modelId="{B90048B9-BBEF-4AB7-9FF2-C7A536B76F91}" type="pres">
      <dgm:prSet presAssocID="{4854462F-BFF5-4F9F-8E51-C5A4BF67AB79}" presName="thickLine" presStyleLbl="alignNode1" presStyleIdx="4" presStyleCnt="9"/>
      <dgm:spPr/>
    </dgm:pt>
    <dgm:pt modelId="{3A9AA158-1876-4F1B-B4A3-92AAF7976B7F}" type="pres">
      <dgm:prSet presAssocID="{4854462F-BFF5-4F9F-8E51-C5A4BF67AB79}" presName="horz1" presStyleCnt="0"/>
      <dgm:spPr/>
    </dgm:pt>
    <dgm:pt modelId="{B755B665-9BAF-42A0-B6F6-B4C7A624DEF5}" type="pres">
      <dgm:prSet presAssocID="{4854462F-BFF5-4F9F-8E51-C5A4BF67AB79}" presName="tx1" presStyleLbl="revTx" presStyleIdx="4" presStyleCnt="9"/>
      <dgm:spPr/>
    </dgm:pt>
    <dgm:pt modelId="{A713320F-1520-4D8F-B0A5-C687CF735987}" type="pres">
      <dgm:prSet presAssocID="{4854462F-BFF5-4F9F-8E51-C5A4BF67AB79}" presName="vert1" presStyleCnt="0"/>
      <dgm:spPr/>
    </dgm:pt>
    <dgm:pt modelId="{71F3999A-044E-44D3-8FCD-B07BD246B263}" type="pres">
      <dgm:prSet presAssocID="{A3D5FC90-AEF8-4E6A-A17C-8FE6A18D9901}" presName="thickLine" presStyleLbl="alignNode1" presStyleIdx="5" presStyleCnt="9"/>
      <dgm:spPr/>
    </dgm:pt>
    <dgm:pt modelId="{B10FB84A-0451-45BD-B511-ADEE775DD116}" type="pres">
      <dgm:prSet presAssocID="{A3D5FC90-AEF8-4E6A-A17C-8FE6A18D9901}" presName="horz1" presStyleCnt="0"/>
      <dgm:spPr/>
    </dgm:pt>
    <dgm:pt modelId="{B7445AE2-0D91-473A-8603-3F2507B0694B}" type="pres">
      <dgm:prSet presAssocID="{A3D5FC90-AEF8-4E6A-A17C-8FE6A18D9901}" presName="tx1" presStyleLbl="revTx" presStyleIdx="5" presStyleCnt="9"/>
      <dgm:spPr/>
    </dgm:pt>
    <dgm:pt modelId="{0B2E7CA4-403B-4F79-B755-D579929F69F0}" type="pres">
      <dgm:prSet presAssocID="{A3D5FC90-AEF8-4E6A-A17C-8FE6A18D9901}" presName="vert1" presStyleCnt="0"/>
      <dgm:spPr/>
    </dgm:pt>
    <dgm:pt modelId="{A41F6D12-34CA-4E0C-9C7D-B00BA8B4D707}" type="pres">
      <dgm:prSet presAssocID="{73FCBB94-02A1-4AD5-BDCB-02A749D3B1E6}" presName="thickLine" presStyleLbl="alignNode1" presStyleIdx="6" presStyleCnt="9"/>
      <dgm:spPr/>
    </dgm:pt>
    <dgm:pt modelId="{41B63700-ED35-4731-87CC-C7936E9E43CA}" type="pres">
      <dgm:prSet presAssocID="{73FCBB94-02A1-4AD5-BDCB-02A749D3B1E6}" presName="horz1" presStyleCnt="0"/>
      <dgm:spPr/>
    </dgm:pt>
    <dgm:pt modelId="{8C030B5C-B468-483C-BF29-C6754CB21569}" type="pres">
      <dgm:prSet presAssocID="{73FCBB94-02A1-4AD5-BDCB-02A749D3B1E6}" presName="tx1" presStyleLbl="revTx" presStyleIdx="6" presStyleCnt="9"/>
      <dgm:spPr/>
    </dgm:pt>
    <dgm:pt modelId="{CD4FA8F6-2E89-4C84-B584-A389E7BD6FB5}" type="pres">
      <dgm:prSet presAssocID="{73FCBB94-02A1-4AD5-BDCB-02A749D3B1E6}" presName="vert1" presStyleCnt="0"/>
      <dgm:spPr/>
    </dgm:pt>
    <dgm:pt modelId="{E850F6CD-8D8A-447C-9888-EA47789A631D}" type="pres">
      <dgm:prSet presAssocID="{FF5BCA99-B571-40BC-917C-D5E23DABB101}" presName="thickLine" presStyleLbl="alignNode1" presStyleIdx="7" presStyleCnt="9"/>
      <dgm:spPr/>
    </dgm:pt>
    <dgm:pt modelId="{9797EDE3-3E20-489F-AA4A-8C4262D06A2A}" type="pres">
      <dgm:prSet presAssocID="{FF5BCA99-B571-40BC-917C-D5E23DABB101}" presName="horz1" presStyleCnt="0"/>
      <dgm:spPr/>
    </dgm:pt>
    <dgm:pt modelId="{8222D5A2-DE1F-44CE-B447-DBE2EA08DA05}" type="pres">
      <dgm:prSet presAssocID="{FF5BCA99-B571-40BC-917C-D5E23DABB101}" presName="tx1" presStyleLbl="revTx" presStyleIdx="7" presStyleCnt="9"/>
      <dgm:spPr/>
    </dgm:pt>
    <dgm:pt modelId="{CCB4A4D9-E700-4A55-B8BF-A93560B781C6}" type="pres">
      <dgm:prSet presAssocID="{FF5BCA99-B571-40BC-917C-D5E23DABB101}" presName="vert1" presStyleCnt="0"/>
      <dgm:spPr/>
    </dgm:pt>
    <dgm:pt modelId="{E78770DF-2A6F-4DB6-B381-A2416E999279}" type="pres">
      <dgm:prSet presAssocID="{355EAB19-E657-490A-84E5-AAE938C1972A}" presName="thickLine" presStyleLbl="alignNode1" presStyleIdx="8" presStyleCnt="9"/>
      <dgm:spPr/>
    </dgm:pt>
    <dgm:pt modelId="{F18D330A-011E-4724-AE0F-AB46736FD80C}" type="pres">
      <dgm:prSet presAssocID="{355EAB19-E657-490A-84E5-AAE938C1972A}" presName="horz1" presStyleCnt="0"/>
      <dgm:spPr/>
    </dgm:pt>
    <dgm:pt modelId="{1F2B9683-E252-4F06-958C-F7AF63F667F9}" type="pres">
      <dgm:prSet presAssocID="{355EAB19-E657-490A-84E5-AAE938C1972A}" presName="tx1" presStyleLbl="revTx" presStyleIdx="8" presStyleCnt="9"/>
      <dgm:spPr/>
    </dgm:pt>
    <dgm:pt modelId="{0019C320-E5F4-4E6A-BAE5-DC550F63111C}" type="pres">
      <dgm:prSet presAssocID="{355EAB19-E657-490A-84E5-AAE938C1972A}" presName="vert1" presStyleCnt="0"/>
      <dgm:spPr/>
    </dgm:pt>
  </dgm:ptLst>
  <dgm:cxnLst>
    <dgm:cxn modelId="{70D2CC16-474A-4693-97C0-B94748CCFD7A}" srcId="{F2606EF6-8043-419B-AE7B-A54200058453}" destId="{FF5BCA99-B571-40BC-917C-D5E23DABB101}" srcOrd="7" destOrd="0" parTransId="{EC65D7D1-A570-4204-AFC8-00914C9FEA20}" sibTransId="{FBBCBEB6-993E-4912-A742-A51C9250F9DA}"/>
    <dgm:cxn modelId="{19E6343E-7FD0-4B9B-9FAE-FE54C08DF343}" type="presOf" srcId="{DEBF8D01-A25E-4E0A-8CEE-6598FAA47F52}" destId="{108D831C-3614-424E-B45E-5289BD5B1672}" srcOrd="0" destOrd="0" presId="urn:microsoft.com/office/officeart/2008/layout/LinedList"/>
    <dgm:cxn modelId="{5B0B5B5E-12FF-4679-9E44-9F5749AFBFE7}" type="presOf" srcId="{007C54ED-2B64-4869-9D57-A4A0B9BE2F09}" destId="{D83D7A2A-8C1A-4837-894C-0126C2EF859B}" srcOrd="0" destOrd="0" presId="urn:microsoft.com/office/officeart/2008/layout/LinedList"/>
    <dgm:cxn modelId="{32ECDF61-E773-40CB-8041-75AFA11AFC2E}" srcId="{F2606EF6-8043-419B-AE7B-A54200058453}" destId="{A3D5FC90-AEF8-4E6A-A17C-8FE6A18D9901}" srcOrd="5" destOrd="0" parTransId="{295B379B-DFD6-4FBD-9DC5-032AF9999FFE}" sibTransId="{CE216C65-2A72-49ED-BFAD-18A97C5E80C0}"/>
    <dgm:cxn modelId="{F9590043-AAE3-4764-BCD4-56924F286519}" type="presOf" srcId="{4854462F-BFF5-4F9F-8E51-C5A4BF67AB79}" destId="{B755B665-9BAF-42A0-B6F6-B4C7A624DEF5}" srcOrd="0" destOrd="0" presId="urn:microsoft.com/office/officeart/2008/layout/LinedList"/>
    <dgm:cxn modelId="{404E156D-997D-4948-A544-6F17F7BC6C5C}" type="presOf" srcId="{73FCBB94-02A1-4AD5-BDCB-02A749D3B1E6}" destId="{8C030B5C-B468-483C-BF29-C6754CB21569}" srcOrd="0" destOrd="0" presId="urn:microsoft.com/office/officeart/2008/layout/LinedList"/>
    <dgm:cxn modelId="{EE31C16F-E974-4B06-98F7-EC78D6E9E2A5}" srcId="{F2606EF6-8043-419B-AE7B-A54200058453}" destId="{039B4144-4BE2-4C3E-B38E-875478F94BAE}" srcOrd="2" destOrd="0" parTransId="{C98BA0F8-CAC9-4D3F-8EBC-74FF9A0FC2BC}" sibTransId="{2BC2CD4F-53A1-45B7-BDBF-EB4F6205CDA8}"/>
    <dgm:cxn modelId="{C6176C71-2FD6-45DB-ABE7-C04AC583D77C}" srcId="{F2606EF6-8043-419B-AE7B-A54200058453}" destId="{355EAB19-E657-490A-84E5-AAE938C1972A}" srcOrd="8" destOrd="0" parTransId="{F002A7E5-7489-406A-9A3E-5BB9238DB112}" sibTransId="{DF38397E-6FD9-4E67-9F4C-41B67A9455BE}"/>
    <dgm:cxn modelId="{0A43A872-F4DA-4CB1-B13A-0319C6477A36}" srcId="{F2606EF6-8043-419B-AE7B-A54200058453}" destId="{DEBF8D01-A25E-4E0A-8CEE-6598FAA47F52}" srcOrd="0" destOrd="0" parTransId="{D84EA4BC-6A38-4AC8-9357-00B1FFEDA2D2}" sibTransId="{7BE613F3-3DF3-4514-9A69-D572EE2B757B}"/>
    <dgm:cxn modelId="{D2A8AA9F-5F11-48C8-864A-4AF1B539A895}" type="presOf" srcId="{A3D5FC90-AEF8-4E6A-A17C-8FE6A18D9901}" destId="{B7445AE2-0D91-473A-8603-3F2507B0694B}" srcOrd="0" destOrd="0" presId="urn:microsoft.com/office/officeart/2008/layout/LinedList"/>
    <dgm:cxn modelId="{81515FA0-81E1-4475-94B8-8FD6B0C40103}" srcId="{F2606EF6-8043-419B-AE7B-A54200058453}" destId="{D3B2ED1A-8930-4901-A492-5E658D29FE95}" srcOrd="3" destOrd="0" parTransId="{6ED496F2-3D67-4617-AC3F-B6D00582F629}" sibTransId="{BB079E51-CC8E-4D41-BA58-0E7E848878E7}"/>
    <dgm:cxn modelId="{D063D4A6-B5ED-4E73-829B-15143F29B33A}" type="presOf" srcId="{039B4144-4BE2-4C3E-B38E-875478F94BAE}" destId="{5E47ADD0-6BA5-4659-BA3E-E3FFBAFC0213}" srcOrd="0" destOrd="0" presId="urn:microsoft.com/office/officeart/2008/layout/LinedList"/>
    <dgm:cxn modelId="{EE37C8AF-FF35-4912-8079-FEA8E57EDB14}" type="presOf" srcId="{D3B2ED1A-8930-4901-A492-5E658D29FE95}" destId="{D0DC2E41-EB6F-4264-B8AB-392826680930}" srcOrd="0" destOrd="0" presId="urn:microsoft.com/office/officeart/2008/layout/LinedList"/>
    <dgm:cxn modelId="{1D2F67B1-A8E7-4639-A8E5-13B619585B6D}" srcId="{F2606EF6-8043-419B-AE7B-A54200058453}" destId="{73FCBB94-02A1-4AD5-BDCB-02A749D3B1E6}" srcOrd="6" destOrd="0" parTransId="{3AFBB6A5-34D6-4518-9A24-D4C9C559BA72}" sibTransId="{61D331E4-226E-44E7-AFA4-2809AFCF0FD4}"/>
    <dgm:cxn modelId="{719B95BA-2F69-4973-B516-1B244FA53B37}" type="presOf" srcId="{F2606EF6-8043-419B-AE7B-A54200058453}" destId="{389256F3-BF14-41F1-9A52-9AE97156FD25}" srcOrd="0" destOrd="0" presId="urn:microsoft.com/office/officeart/2008/layout/LinedList"/>
    <dgm:cxn modelId="{81D0F2BA-DCDE-4B3E-BAD4-CA8FFAF500FE}" srcId="{F2606EF6-8043-419B-AE7B-A54200058453}" destId="{4854462F-BFF5-4F9F-8E51-C5A4BF67AB79}" srcOrd="4" destOrd="0" parTransId="{2FB7D3D0-45A3-48BE-8A04-E4E6AB67EA31}" sibTransId="{BC915F78-2BDF-4BF1-875A-9B04D09D0AC2}"/>
    <dgm:cxn modelId="{1CC54BC3-6515-4CC7-B380-F5706F229391}" srcId="{F2606EF6-8043-419B-AE7B-A54200058453}" destId="{007C54ED-2B64-4869-9D57-A4A0B9BE2F09}" srcOrd="1" destOrd="0" parTransId="{0AF15C6B-9A5B-4C6D-8D40-D140BB8E8DE1}" sibTransId="{5BE0070F-F876-406A-873C-7E89C7617D5A}"/>
    <dgm:cxn modelId="{EAA6ACEE-8023-455D-AD87-F153A8832CAA}" type="presOf" srcId="{FF5BCA99-B571-40BC-917C-D5E23DABB101}" destId="{8222D5A2-DE1F-44CE-B447-DBE2EA08DA05}" srcOrd="0" destOrd="0" presId="urn:microsoft.com/office/officeart/2008/layout/LinedList"/>
    <dgm:cxn modelId="{37BD00FA-FFAA-4E74-BD63-1DD17A1A9714}" type="presOf" srcId="{355EAB19-E657-490A-84E5-AAE938C1972A}" destId="{1F2B9683-E252-4F06-958C-F7AF63F667F9}" srcOrd="0" destOrd="0" presId="urn:microsoft.com/office/officeart/2008/layout/LinedList"/>
    <dgm:cxn modelId="{4137AC09-F99C-4D58-8051-4E62F0FE5D27}" type="presParOf" srcId="{389256F3-BF14-41F1-9A52-9AE97156FD25}" destId="{83157497-F41D-4311-A3AB-2E9E62B78E33}" srcOrd="0" destOrd="0" presId="urn:microsoft.com/office/officeart/2008/layout/LinedList"/>
    <dgm:cxn modelId="{2905E82C-BBDE-4225-AB1E-612034A68B91}" type="presParOf" srcId="{389256F3-BF14-41F1-9A52-9AE97156FD25}" destId="{F50B9270-B01D-4DAF-9B27-6F75EA8C515B}" srcOrd="1" destOrd="0" presId="urn:microsoft.com/office/officeart/2008/layout/LinedList"/>
    <dgm:cxn modelId="{BE9E2178-3D61-4E93-AA4D-F31AE9E04A8D}" type="presParOf" srcId="{F50B9270-B01D-4DAF-9B27-6F75EA8C515B}" destId="{108D831C-3614-424E-B45E-5289BD5B1672}" srcOrd="0" destOrd="0" presId="urn:microsoft.com/office/officeart/2008/layout/LinedList"/>
    <dgm:cxn modelId="{D370F42A-EB59-48AD-BEC3-63E9BFFEF863}" type="presParOf" srcId="{F50B9270-B01D-4DAF-9B27-6F75EA8C515B}" destId="{924FFA46-2B71-432F-AD30-0C28AF4F9370}" srcOrd="1" destOrd="0" presId="urn:microsoft.com/office/officeart/2008/layout/LinedList"/>
    <dgm:cxn modelId="{45D6DDD3-6E8A-4328-A14F-1BF1BE42D894}" type="presParOf" srcId="{389256F3-BF14-41F1-9A52-9AE97156FD25}" destId="{EC8C568A-5791-49F3-B1CC-872FE557B32D}" srcOrd="2" destOrd="0" presId="urn:microsoft.com/office/officeart/2008/layout/LinedList"/>
    <dgm:cxn modelId="{E9BFF75A-A097-4CF8-B814-0EAEAFCB8778}" type="presParOf" srcId="{389256F3-BF14-41F1-9A52-9AE97156FD25}" destId="{87085EDA-64F2-4A7B-AA3F-2FB7C97AAF00}" srcOrd="3" destOrd="0" presId="urn:microsoft.com/office/officeart/2008/layout/LinedList"/>
    <dgm:cxn modelId="{D2A7CD2C-3F6F-46A6-B8DE-82868FA9407F}" type="presParOf" srcId="{87085EDA-64F2-4A7B-AA3F-2FB7C97AAF00}" destId="{D83D7A2A-8C1A-4837-894C-0126C2EF859B}" srcOrd="0" destOrd="0" presId="urn:microsoft.com/office/officeart/2008/layout/LinedList"/>
    <dgm:cxn modelId="{8D462D78-E2FC-4617-9282-2AC0966D8339}" type="presParOf" srcId="{87085EDA-64F2-4A7B-AA3F-2FB7C97AAF00}" destId="{2FD805ED-7D3E-4042-8BD5-8CD33294DCAE}" srcOrd="1" destOrd="0" presId="urn:microsoft.com/office/officeart/2008/layout/LinedList"/>
    <dgm:cxn modelId="{ABF3970B-3C89-4B9B-91AE-B497276FB151}" type="presParOf" srcId="{389256F3-BF14-41F1-9A52-9AE97156FD25}" destId="{532A5A0E-DDBE-4D4F-9D08-B4806AC0B823}" srcOrd="4" destOrd="0" presId="urn:microsoft.com/office/officeart/2008/layout/LinedList"/>
    <dgm:cxn modelId="{4B3A2392-B145-43EB-92DB-3D2C0A16A9FD}" type="presParOf" srcId="{389256F3-BF14-41F1-9A52-9AE97156FD25}" destId="{58B572FB-D94A-49C4-BEF9-BECA2F2CFB40}" srcOrd="5" destOrd="0" presId="urn:microsoft.com/office/officeart/2008/layout/LinedList"/>
    <dgm:cxn modelId="{F96472C0-526A-457D-B837-8B3C681D3232}" type="presParOf" srcId="{58B572FB-D94A-49C4-BEF9-BECA2F2CFB40}" destId="{5E47ADD0-6BA5-4659-BA3E-E3FFBAFC0213}" srcOrd="0" destOrd="0" presId="urn:microsoft.com/office/officeart/2008/layout/LinedList"/>
    <dgm:cxn modelId="{9C2F8FAB-57FA-4EE3-ABDC-3BFF9EE29538}" type="presParOf" srcId="{58B572FB-D94A-49C4-BEF9-BECA2F2CFB40}" destId="{225C39C1-A5BC-4FF6-9728-F0AB266F2243}" srcOrd="1" destOrd="0" presId="urn:microsoft.com/office/officeart/2008/layout/LinedList"/>
    <dgm:cxn modelId="{9C10F337-8576-405E-B843-B07A6EF5D560}" type="presParOf" srcId="{389256F3-BF14-41F1-9A52-9AE97156FD25}" destId="{76B18DA1-03A5-4046-ABAC-196FCB74B281}" srcOrd="6" destOrd="0" presId="urn:microsoft.com/office/officeart/2008/layout/LinedList"/>
    <dgm:cxn modelId="{86CED9E6-45F9-4E8C-A1EE-6EE8B00E8F7E}" type="presParOf" srcId="{389256F3-BF14-41F1-9A52-9AE97156FD25}" destId="{AA595391-55FE-4365-B88F-5CA712227FE7}" srcOrd="7" destOrd="0" presId="urn:microsoft.com/office/officeart/2008/layout/LinedList"/>
    <dgm:cxn modelId="{D7C78EE2-630B-477C-A4CF-70C41B529EF1}" type="presParOf" srcId="{AA595391-55FE-4365-B88F-5CA712227FE7}" destId="{D0DC2E41-EB6F-4264-B8AB-392826680930}" srcOrd="0" destOrd="0" presId="urn:microsoft.com/office/officeart/2008/layout/LinedList"/>
    <dgm:cxn modelId="{22F124C8-7721-4AFF-B0D7-03D846BB0E96}" type="presParOf" srcId="{AA595391-55FE-4365-B88F-5CA712227FE7}" destId="{1CAF797C-27B8-4920-9B6D-49D7820CA2BA}" srcOrd="1" destOrd="0" presId="urn:microsoft.com/office/officeart/2008/layout/LinedList"/>
    <dgm:cxn modelId="{CEF4C82F-886B-4509-99BB-FDAAAE684EAF}" type="presParOf" srcId="{389256F3-BF14-41F1-9A52-9AE97156FD25}" destId="{B90048B9-BBEF-4AB7-9FF2-C7A536B76F91}" srcOrd="8" destOrd="0" presId="urn:microsoft.com/office/officeart/2008/layout/LinedList"/>
    <dgm:cxn modelId="{CCC5F2B2-439C-4A56-993C-BC813C5757D4}" type="presParOf" srcId="{389256F3-BF14-41F1-9A52-9AE97156FD25}" destId="{3A9AA158-1876-4F1B-B4A3-92AAF7976B7F}" srcOrd="9" destOrd="0" presId="urn:microsoft.com/office/officeart/2008/layout/LinedList"/>
    <dgm:cxn modelId="{9E66F555-F5E1-47DF-983D-D62AB3C4929B}" type="presParOf" srcId="{3A9AA158-1876-4F1B-B4A3-92AAF7976B7F}" destId="{B755B665-9BAF-42A0-B6F6-B4C7A624DEF5}" srcOrd="0" destOrd="0" presId="urn:microsoft.com/office/officeart/2008/layout/LinedList"/>
    <dgm:cxn modelId="{790CDA42-FE05-45CD-B484-9F0253D133E2}" type="presParOf" srcId="{3A9AA158-1876-4F1B-B4A3-92AAF7976B7F}" destId="{A713320F-1520-4D8F-B0A5-C687CF735987}" srcOrd="1" destOrd="0" presId="urn:microsoft.com/office/officeart/2008/layout/LinedList"/>
    <dgm:cxn modelId="{5B46D58E-57B9-432E-B992-CE0C8FF2169B}" type="presParOf" srcId="{389256F3-BF14-41F1-9A52-9AE97156FD25}" destId="{71F3999A-044E-44D3-8FCD-B07BD246B263}" srcOrd="10" destOrd="0" presId="urn:microsoft.com/office/officeart/2008/layout/LinedList"/>
    <dgm:cxn modelId="{3211D46E-C955-4A8A-8472-8A6E8783E713}" type="presParOf" srcId="{389256F3-BF14-41F1-9A52-9AE97156FD25}" destId="{B10FB84A-0451-45BD-B511-ADEE775DD116}" srcOrd="11" destOrd="0" presId="urn:microsoft.com/office/officeart/2008/layout/LinedList"/>
    <dgm:cxn modelId="{473990F8-9CDB-447B-9BE8-9B71B6976386}" type="presParOf" srcId="{B10FB84A-0451-45BD-B511-ADEE775DD116}" destId="{B7445AE2-0D91-473A-8603-3F2507B0694B}" srcOrd="0" destOrd="0" presId="urn:microsoft.com/office/officeart/2008/layout/LinedList"/>
    <dgm:cxn modelId="{96716DDE-C80C-45E5-ADA7-5E4DF4474AF2}" type="presParOf" srcId="{B10FB84A-0451-45BD-B511-ADEE775DD116}" destId="{0B2E7CA4-403B-4F79-B755-D579929F69F0}" srcOrd="1" destOrd="0" presId="urn:microsoft.com/office/officeart/2008/layout/LinedList"/>
    <dgm:cxn modelId="{5C401E21-5B74-429A-8589-4FCEFCB72E04}" type="presParOf" srcId="{389256F3-BF14-41F1-9A52-9AE97156FD25}" destId="{A41F6D12-34CA-4E0C-9C7D-B00BA8B4D707}" srcOrd="12" destOrd="0" presId="urn:microsoft.com/office/officeart/2008/layout/LinedList"/>
    <dgm:cxn modelId="{FE87F9D3-9ADF-4BE9-825B-4634900A6DD5}" type="presParOf" srcId="{389256F3-BF14-41F1-9A52-9AE97156FD25}" destId="{41B63700-ED35-4731-87CC-C7936E9E43CA}" srcOrd="13" destOrd="0" presId="urn:microsoft.com/office/officeart/2008/layout/LinedList"/>
    <dgm:cxn modelId="{D0FDBDC7-F7C8-4137-B597-552B793F921A}" type="presParOf" srcId="{41B63700-ED35-4731-87CC-C7936E9E43CA}" destId="{8C030B5C-B468-483C-BF29-C6754CB21569}" srcOrd="0" destOrd="0" presId="urn:microsoft.com/office/officeart/2008/layout/LinedList"/>
    <dgm:cxn modelId="{24985C86-714F-4787-AF4F-252D5CEA11EE}" type="presParOf" srcId="{41B63700-ED35-4731-87CC-C7936E9E43CA}" destId="{CD4FA8F6-2E89-4C84-B584-A389E7BD6FB5}" srcOrd="1" destOrd="0" presId="urn:microsoft.com/office/officeart/2008/layout/LinedList"/>
    <dgm:cxn modelId="{BAC1DEB8-1720-484D-BE85-1938073AE9E4}" type="presParOf" srcId="{389256F3-BF14-41F1-9A52-9AE97156FD25}" destId="{E850F6CD-8D8A-447C-9888-EA47789A631D}" srcOrd="14" destOrd="0" presId="urn:microsoft.com/office/officeart/2008/layout/LinedList"/>
    <dgm:cxn modelId="{8C96E736-4A8B-43BD-B81C-FB8F1F860CE3}" type="presParOf" srcId="{389256F3-BF14-41F1-9A52-9AE97156FD25}" destId="{9797EDE3-3E20-489F-AA4A-8C4262D06A2A}" srcOrd="15" destOrd="0" presId="urn:microsoft.com/office/officeart/2008/layout/LinedList"/>
    <dgm:cxn modelId="{6B582E4E-6EF4-4606-B500-1E18FCAC9053}" type="presParOf" srcId="{9797EDE3-3E20-489F-AA4A-8C4262D06A2A}" destId="{8222D5A2-DE1F-44CE-B447-DBE2EA08DA05}" srcOrd="0" destOrd="0" presId="urn:microsoft.com/office/officeart/2008/layout/LinedList"/>
    <dgm:cxn modelId="{D5C99FB2-6DF3-4053-B576-133217807DDB}" type="presParOf" srcId="{9797EDE3-3E20-489F-AA4A-8C4262D06A2A}" destId="{CCB4A4D9-E700-4A55-B8BF-A93560B781C6}" srcOrd="1" destOrd="0" presId="urn:microsoft.com/office/officeart/2008/layout/LinedList"/>
    <dgm:cxn modelId="{7E231BFE-A3B0-46BB-B4D6-CB0318F594E2}" type="presParOf" srcId="{389256F3-BF14-41F1-9A52-9AE97156FD25}" destId="{E78770DF-2A6F-4DB6-B381-A2416E999279}" srcOrd="16" destOrd="0" presId="urn:microsoft.com/office/officeart/2008/layout/LinedList"/>
    <dgm:cxn modelId="{6D112EB3-FF9F-40D5-A6F5-B7BA2D59BCA5}" type="presParOf" srcId="{389256F3-BF14-41F1-9A52-9AE97156FD25}" destId="{F18D330A-011E-4724-AE0F-AB46736FD80C}" srcOrd="17" destOrd="0" presId="urn:microsoft.com/office/officeart/2008/layout/LinedList"/>
    <dgm:cxn modelId="{B9C1AC69-06D2-4327-92A4-41F5438B6173}" type="presParOf" srcId="{F18D330A-011E-4724-AE0F-AB46736FD80C}" destId="{1F2B9683-E252-4F06-958C-F7AF63F667F9}" srcOrd="0" destOrd="0" presId="urn:microsoft.com/office/officeart/2008/layout/LinedList"/>
    <dgm:cxn modelId="{2F4E896C-511D-47DB-8234-C56C0D6834E7}" type="presParOf" srcId="{F18D330A-011E-4724-AE0F-AB46736FD80C}" destId="{0019C320-E5F4-4E6A-BAE5-DC550F6311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3468B8-94CC-4CEE-96A5-3331A2E8AA06}" type="doc">
      <dgm:prSet loTypeId="urn:microsoft.com/office/officeart/2008/layout/Lin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F91ABAE-FEC6-4758-97EC-94928FC0FF03}">
      <dgm:prSet/>
      <dgm:spPr/>
      <dgm:t>
        <a:bodyPr/>
        <a:lstStyle/>
        <a:p>
          <a:r>
            <a:rPr lang="pt-PT" dirty="0"/>
            <a:t>Aplicação </a:t>
          </a:r>
          <a:r>
            <a:rPr lang="pt-PT" i="1" dirty="0"/>
            <a:t>web</a:t>
          </a:r>
          <a:r>
            <a:rPr lang="pt-PT" dirty="0"/>
            <a:t> intuitiva e fácil de usar</a:t>
          </a:r>
          <a:endParaRPr lang="en-US" dirty="0"/>
        </a:p>
      </dgm:t>
    </dgm:pt>
    <dgm:pt modelId="{7F21C306-6703-49FB-93A9-9816744CA2B8}" type="parTrans" cxnId="{F65425CD-13A0-45D4-8ABB-3701158DF1BD}">
      <dgm:prSet/>
      <dgm:spPr/>
      <dgm:t>
        <a:bodyPr/>
        <a:lstStyle/>
        <a:p>
          <a:endParaRPr lang="en-US"/>
        </a:p>
      </dgm:t>
    </dgm:pt>
    <dgm:pt modelId="{06D5ED46-175F-4BDD-9994-A60684CE2F14}" type="sibTrans" cxnId="{F65425CD-13A0-45D4-8ABB-3701158DF1BD}">
      <dgm:prSet/>
      <dgm:spPr/>
      <dgm:t>
        <a:bodyPr/>
        <a:lstStyle/>
        <a:p>
          <a:endParaRPr lang="en-US"/>
        </a:p>
      </dgm:t>
    </dgm:pt>
    <dgm:pt modelId="{962682EE-2BB8-4365-A7D9-5851E94E9F22}">
      <dgm:prSet/>
      <dgm:spPr/>
      <dgm:t>
        <a:bodyPr/>
        <a:lstStyle/>
        <a:p>
          <a:r>
            <a:rPr lang="pt-PT" dirty="0"/>
            <a:t>300 clientes assíduos e uma faturação de 52.000 euros</a:t>
          </a:r>
          <a:endParaRPr lang="en-US" dirty="0"/>
        </a:p>
      </dgm:t>
    </dgm:pt>
    <dgm:pt modelId="{18DE6454-BCD9-40BF-9ADE-98018A5CE3B1}" type="parTrans" cxnId="{3249BCF9-C138-4EDF-A797-2D2A3AD32271}">
      <dgm:prSet/>
      <dgm:spPr/>
      <dgm:t>
        <a:bodyPr/>
        <a:lstStyle/>
        <a:p>
          <a:endParaRPr lang="en-US"/>
        </a:p>
      </dgm:t>
    </dgm:pt>
    <dgm:pt modelId="{2A5DD304-F5D7-449E-B7C4-862C11E9EFC9}" type="sibTrans" cxnId="{3249BCF9-C138-4EDF-A797-2D2A3AD32271}">
      <dgm:prSet/>
      <dgm:spPr/>
      <dgm:t>
        <a:bodyPr/>
        <a:lstStyle/>
        <a:p>
          <a:endParaRPr lang="en-US"/>
        </a:p>
      </dgm:t>
    </dgm:pt>
    <dgm:pt modelId="{0A62379B-A039-4112-BA9E-F3401E0BDDF6}">
      <dgm:prSet/>
      <dgm:spPr/>
      <dgm:t>
        <a:bodyPr/>
        <a:lstStyle/>
        <a:p>
          <a:r>
            <a:rPr lang="pt-PT" dirty="0"/>
            <a:t>Expansão do negócio a todo o país</a:t>
          </a:r>
          <a:endParaRPr lang="en-US" dirty="0"/>
        </a:p>
      </dgm:t>
    </dgm:pt>
    <dgm:pt modelId="{DA282412-558F-4873-915C-1AD612C5DEDA}" type="parTrans" cxnId="{19D9CFD4-7BD3-4719-8FEA-4D16F048BF01}">
      <dgm:prSet/>
      <dgm:spPr/>
      <dgm:t>
        <a:bodyPr/>
        <a:lstStyle/>
        <a:p>
          <a:endParaRPr lang="en-US"/>
        </a:p>
      </dgm:t>
    </dgm:pt>
    <dgm:pt modelId="{1364B3E8-98B0-4B02-A076-BA633426258A}" type="sibTrans" cxnId="{19D9CFD4-7BD3-4719-8FEA-4D16F048BF01}">
      <dgm:prSet/>
      <dgm:spPr/>
      <dgm:t>
        <a:bodyPr/>
        <a:lstStyle/>
        <a:p>
          <a:endParaRPr lang="en-US"/>
        </a:p>
      </dgm:t>
    </dgm:pt>
    <dgm:pt modelId="{A9E7DDFB-7FE4-4055-8B95-ED266BE3AF3A}" type="pres">
      <dgm:prSet presAssocID="{3B3468B8-94CC-4CEE-96A5-3331A2E8AA06}" presName="vert0" presStyleCnt="0">
        <dgm:presLayoutVars>
          <dgm:dir/>
          <dgm:animOne val="branch"/>
          <dgm:animLvl val="lvl"/>
        </dgm:presLayoutVars>
      </dgm:prSet>
      <dgm:spPr/>
    </dgm:pt>
    <dgm:pt modelId="{173546CA-B60A-4F23-AD4F-76CC532B62F5}" type="pres">
      <dgm:prSet presAssocID="{6F91ABAE-FEC6-4758-97EC-94928FC0FF03}" presName="thickLine" presStyleLbl="alignNode1" presStyleIdx="0" presStyleCnt="3"/>
      <dgm:spPr/>
    </dgm:pt>
    <dgm:pt modelId="{83B9D03A-52D7-42E3-986B-2D528DC5C576}" type="pres">
      <dgm:prSet presAssocID="{6F91ABAE-FEC6-4758-97EC-94928FC0FF03}" presName="horz1" presStyleCnt="0"/>
      <dgm:spPr/>
    </dgm:pt>
    <dgm:pt modelId="{29D822F3-EA76-47D8-8932-C1867B2ACB2B}" type="pres">
      <dgm:prSet presAssocID="{6F91ABAE-FEC6-4758-97EC-94928FC0FF03}" presName="tx1" presStyleLbl="revTx" presStyleIdx="0" presStyleCnt="3"/>
      <dgm:spPr/>
    </dgm:pt>
    <dgm:pt modelId="{6079F5A2-CA7D-414E-8CF3-9F4B613BA488}" type="pres">
      <dgm:prSet presAssocID="{6F91ABAE-FEC6-4758-97EC-94928FC0FF03}" presName="vert1" presStyleCnt="0"/>
      <dgm:spPr/>
    </dgm:pt>
    <dgm:pt modelId="{5AC4688D-18D5-4D47-957E-0C82D7AB81B9}" type="pres">
      <dgm:prSet presAssocID="{962682EE-2BB8-4365-A7D9-5851E94E9F22}" presName="thickLine" presStyleLbl="alignNode1" presStyleIdx="1" presStyleCnt="3"/>
      <dgm:spPr/>
    </dgm:pt>
    <dgm:pt modelId="{07958636-1329-473C-843C-36FFA9326BFE}" type="pres">
      <dgm:prSet presAssocID="{962682EE-2BB8-4365-A7D9-5851E94E9F22}" presName="horz1" presStyleCnt="0"/>
      <dgm:spPr/>
    </dgm:pt>
    <dgm:pt modelId="{E2CD7F84-5C74-4F2D-AEDD-FDC89391DEC8}" type="pres">
      <dgm:prSet presAssocID="{962682EE-2BB8-4365-A7D9-5851E94E9F22}" presName="tx1" presStyleLbl="revTx" presStyleIdx="1" presStyleCnt="3"/>
      <dgm:spPr/>
    </dgm:pt>
    <dgm:pt modelId="{780162BE-69D2-4333-921A-DCCF1203EB5F}" type="pres">
      <dgm:prSet presAssocID="{962682EE-2BB8-4365-A7D9-5851E94E9F22}" presName="vert1" presStyleCnt="0"/>
      <dgm:spPr/>
    </dgm:pt>
    <dgm:pt modelId="{A174F2F0-4A9E-4EF9-9B20-E0D0DFF9C912}" type="pres">
      <dgm:prSet presAssocID="{0A62379B-A039-4112-BA9E-F3401E0BDDF6}" presName="thickLine" presStyleLbl="alignNode1" presStyleIdx="2" presStyleCnt="3"/>
      <dgm:spPr/>
    </dgm:pt>
    <dgm:pt modelId="{F10430BB-8C74-4FBE-92FD-0D0D3F293F48}" type="pres">
      <dgm:prSet presAssocID="{0A62379B-A039-4112-BA9E-F3401E0BDDF6}" presName="horz1" presStyleCnt="0"/>
      <dgm:spPr/>
    </dgm:pt>
    <dgm:pt modelId="{5B803BCE-9CB3-4D0A-8C33-675AFB49BF9E}" type="pres">
      <dgm:prSet presAssocID="{0A62379B-A039-4112-BA9E-F3401E0BDDF6}" presName="tx1" presStyleLbl="revTx" presStyleIdx="2" presStyleCnt="3"/>
      <dgm:spPr/>
    </dgm:pt>
    <dgm:pt modelId="{14356665-C42C-4FDD-9393-9BA889B1F48E}" type="pres">
      <dgm:prSet presAssocID="{0A62379B-A039-4112-BA9E-F3401E0BDDF6}" presName="vert1" presStyleCnt="0"/>
      <dgm:spPr/>
    </dgm:pt>
  </dgm:ptLst>
  <dgm:cxnLst>
    <dgm:cxn modelId="{3062C205-5DF8-4475-B733-28CE68A5E691}" type="presOf" srcId="{3B3468B8-94CC-4CEE-96A5-3331A2E8AA06}" destId="{A9E7DDFB-7FE4-4055-8B95-ED266BE3AF3A}" srcOrd="0" destOrd="0" presId="urn:microsoft.com/office/officeart/2008/layout/LinedList"/>
    <dgm:cxn modelId="{EA064017-4532-49F3-AB74-C232723EB68A}" type="presOf" srcId="{0A62379B-A039-4112-BA9E-F3401E0BDDF6}" destId="{5B803BCE-9CB3-4D0A-8C33-675AFB49BF9E}" srcOrd="0" destOrd="0" presId="urn:microsoft.com/office/officeart/2008/layout/LinedList"/>
    <dgm:cxn modelId="{3EFF861D-6BE2-4057-9E2E-F716130D6B03}" type="presOf" srcId="{6F91ABAE-FEC6-4758-97EC-94928FC0FF03}" destId="{29D822F3-EA76-47D8-8932-C1867B2ACB2B}" srcOrd="0" destOrd="0" presId="urn:microsoft.com/office/officeart/2008/layout/LinedList"/>
    <dgm:cxn modelId="{6F371DA6-35CC-4EE2-B5A7-0D194B3B927D}" type="presOf" srcId="{962682EE-2BB8-4365-A7D9-5851E94E9F22}" destId="{E2CD7F84-5C74-4F2D-AEDD-FDC89391DEC8}" srcOrd="0" destOrd="0" presId="urn:microsoft.com/office/officeart/2008/layout/LinedList"/>
    <dgm:cxn modelId="{F65425CD-13A0-45D4-8ABB-3701158DF1BD}" srcId="{3B3468B8-94CC-4CEE-96A5-3331A2E8AA06}" destId="{6F91ABAE-FEC6-4758-97EC-94928FC0FF03}" srcOrd="0" destOrd="0" parTransId="{7F21C306-6703-49FB-93A9-9816744CA2B8}" sibTransId="{06D5ED46-175F-4BDD-9994-A60684CE2F14}"/>
    <dgm:cxn modelId="{19D9CFD4-7BD3-4719-8FEA-4D16F048BF01}" srcId="{3B3468B8-94CC-4CEE-96A5-3331A2E8AA06}" destId="{0A62379B-A039-4112-BA9E-F3401E0BDDF6}" srcOrd="2" destOrd="0" parTransId="{DA282412-558F-4873-915C-1AD612C5DEDA}" sibTransId="{1364B3E8-98B0-4B02-A076-BA633426258A}"/>
    <dgm:cxn modelId="{3249BCF9-C138-4EDF-A797-2D2A3AD32271}" srcId="{3B3468B8-94CC-4CEE-96A5-3331A2E8AA06}" destId="{962682EE-2BB8-4365-A7D9-5851E94E9F22}" srcOrd="1" destOrd="0" parTransId="{18DE6454-BCD9-40BF-9ADE-98018A5CE3B1}" sibTransId="{2A5DD304-F5D7-449E-B7C4-862C11E9EFC9}"/>
    <dgm:cxn modelId="{03B03119-2838-4525-9B17-61567FF146BD}" type="presParOf" srcId="{A9E7DDFB-7FE4-4055-8B95-ED266BE3AF3A}" destId="{173546CA-B60A-4F23-AD4F-76CC532B62F5}" srcOrd="0" destOrd="0" presId="urn:microsoft.com/office/officeart/2008/layout/LinedList"/>
    <dgm:cxn modelId="{453B3543-B4C9-4F9F-962E-E7DB1BE829DA}" type="presParOf" srcId="{A9E7DDFB-7FE4-4055-8B95-ED266BE3AF3A}" destId="{83B9D03A-52D7-42E3-986B-2D528DC5C576}" srcOrd="1" destOrd="0" presId="urn:microsoft.com/office/officeart/2008/layout/LinedList"/>
    <dgm:cxn modelId="{E4D53ED0-B314-47A5-8D0A-7BB8701D3B37}" type="presParOf" srcId="{83B9D03A-52D7-42E3-986B-2D528DC5C576}" destId="{29D822F3-EA76-47D8-8932-C1867B2ACB2B}" srcOrd="0" destOrd="0" presId="urn:microsoft.com/office/officeart/2008/layout/LinedList"/>
    <dgm:cxn modelId="{6289087E-A661-4D71-9392-BFF87375EC77}" type="presParOf" srcId="{83B9D03A-52D7-42E3-986B-2D528DC5C576}" destId="{6079F5A2-CA7D-414E-8CF3-9F4B613BA488}" srcOrd="1" destOrd="0" presId="urn:microsoft.com/office/officeart/2008/layout/LinedList"/>
    <dgm:cxn modelId="{40EC3506-6E40-4449-82AB-6068B5118522}" type="presParOf" srcId="{A9E7DDFB-7FE4-4055-8B95-ED266BE3AF3A}" destId="{5AC4688D-18D5-4D47-957E-0C82D7AB81B9}" srcOrd="2" destOrd="0" presId="urn:microsoft.com/office/officeart/2008/layout/LinedList"/>
    <dgm:cxn modelId="{98E7136E-731F-4B01-8013-034FB2F73945}" type="presParOf" srcId="{A9E7DDFB-7FE4-4055-8B95-ED266BE3AF3A}" destId="{07958636-1329-473C-843C-36FFA9326BFE}" srcOrd="3" destOrd="0" presId="urn:microsoft.com/office/officeart/2008/layout/LinedList"/>
    <dgm:cxn modelId="{13C5DACB-5300-492A-987B-91A159BBBB7F}" type="presParOf" srcId="{07958636-1329-473C-843C-36FFA9326BFE}" destId="{E2CD7F84-5C74-4F2D-AEDD-FDC89391DEC8}" srcOrd="0" destOrd="0" presId="urn:microsoft.com/office/officeart/2008/layout/LinedList"/>
    <dgm:cxn modelId="{C7CC1E7E-3F38-46DD-9BB4-A35CA8C79863}" type="presParOf" srcId="{07958636-1329-473C-843C-36FFA9326BFE}" destId="{780162BE-69D2-4333-921A-DCCF1203EB5F}" srcOrd="1" destOrd="0" presId="urn:microsoft.com/office/officeart/2008/layout/LinedList"/>
    <dgm:cxn modelId="{6DEC5D66-9F18-424B-9904-DA75021774A3}" type="presParOf" srcId="{A9E7DDFB-7FE4-4055-8B95-ED266BE3AF3A}" destId="{A174F2F0-4A9E-4EF9-9B20-E0D0DFF9C912}" srcOrd="4" destOrd="0" presId="urn:microsoft.com/office/officeart/2008/layout/LinedList"/>
    <dgm:cxn modelId="{6F6C65B5-9ED6-48A7-861F-A3DF5BF5305D}" type="presParOf" srcId="{A9E7DDFB-7FE4-4055-8B95-ED266BE3AF3A}" destId="{F10430BB-8C74-4FBE-92FD-0D0D3F293F48}" srcOrd="5" destOrd="0" presId="urn:microsoft.com/office/officeart/2008/layout/LinedList"/>
    <dgm:cxn modelId="{5A27AD25-DD7C-4CD3-A43B-46B1195F06E9}" type="presParOf" srcId="{F10430BB-8C74-4FBE-92FD-0D0D3F293F48}" destId="{5B803BCE-9CB3-4D0A-8C33-675AFB49BF9E}" srcOrd="0" destOrd="0" presId="urn:microsoft.com/office/officeart/2008/layout/LinedList"/>
    <dgm:cxn modelId="{7426FB05-03B6-4E98-974B-434E9787EB01}" type="presParOf" srcId="{F10430BB-8C74-4FBE-92FD-0D0D3F293F48}" destId="{14356665-C42C-4FDD-9393-9BA889B1F4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5499A-79E5-44F4-BF54-5F65E7A97595}">
      <dsp:nvSpPr>
        <dsp:cNvPr id="0" name=""/>
        <dsp:cNvSpPr/>
      </dsp:nvSpPr>
      <dsp:spPr>
        <a:xfrm>
          <a:off x="0" y="1565"/>
          <a:ext cx="64928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AA0642-D193-4D4E-98AE-7F8AC21AED71}">
      <dsp:nvSpPr>
        <dsp:cNvPr id="0" name=""/>
        <dsp:cNvSpPr/>
      </dsp:nvSpPr>
      <dsp:spPr>
        <a:xfrm>
          <a:off x="0" y="1565"/>
          <a:ext cx="6492875" cy="1067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A sociedade atual é caracterizada por um ritmo acelerado e agitado.</a:t>
          </a:r>
          <a:endParaRPr lang="en-US" sz="2100" kern="1200" dirty="0"/>
        </a:p>
      </dsp:txBody>
      <dsp:txXfrm>
        <a:off x="0" y="1565"/>
        <a:ext cx="6492875" cy="1067849"/>
      </dsp:txXfrm>
    </dsp:sp>
    <dsp:sp modelId="{C5C8D24F-FCB4-44FE-96A4-CD66646AC7A1}">
      <dsp:nvSpPr>
        <dsp:cNvPr id="0" name=""/>
        <dsp:cNvSpPr/>
      </dsp:nvSpPr>
      <dsp:spPr>
        <a:xfrm>
          <a:off x="0" y="1069415"/>
          <a:ext cx="64928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277349-6C46-431E-ACDD-1A0D06DC761D}">
      <dsp:nvSpPr>
        <dsp:cNvPr id="0" name=""/>
        <dsp:cNvSpPr/>
      </dsp:nvSpPr>
      <dsp:spPr>
        <a:xfrm>
          <a:off x="0" y="1069415"/>
          <a:ext cx="6492875" cy="1067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As crianças desenvolvem cada vez mais cedo problemas de saúde que resultam do sedentarismo e da dependência de tecnologias.</a:t>
          </a:r>
          <a:endParaRPr lang="en-US" sz="2100" kern="1200" dirty="0"/>
        </a:p>
      </dsp:txBody>
      <dsp:txXfrm>
        <a:off x="0" y="1069415"/>
        <a:ext cx="6492875" cy="1067849"/>
      </dsp:txXfrm>
    </dsp:sp>
    <dsp:sp modelId="{7BCB84FB-7D47-473D-86FD-E40AC42E30F4}">
      <dsp:nvSpPr>
        <dsp:cNvPr id="0" name=""/>
        <dsp:cNvSpPr/>
      </dsp:nvSpPr>
      <dsp:spPr>
        <a:xfrm>
          <a:off x="0" y="2137265"/>
          <a:ext cx="64928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65FA84-1947-4703-B371-ADC7B7BACC74}">
      <dsp:nvSpPr>
        <dsp:cNvPr id="0" name=""/>
        <dsp:cNvSpPr/>
      </dsp:nvSpPr>
      <dsp:spPr>
        <a:xfrm>
          <a:off x="0" y="2137265"/>
          <a:ext cx="6492875" cy="1067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Os adultos debatem-se muitas vezes com dores no corpo e stress causado por todos os problemas que enfrentam no dia-a-dia.</a:t>
          </a:r>
          <a:endParaRPr lang="en-US" sz="2100" kern="1200" dirty="0"/>
        </a:p>
      </dsp:txBody>
      <dsp:txXfrm>
        <a:off x="0" y="2137265"/>
        <a:ext cx="6492875" cy="1067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35FEA-B5DC-4605-A2AF-F3FAC5069006}">
      <dsp:nvSpPr>
        <dsp:cNvPr id="0" name=""/>
        <dsp:cNvSpPr/>
      </dsp:nvSpPr>
      <dsp:spPr>
        <a:xfrm>
          <a:off x="0" y="2158"/>
          <a:ext cx="6492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B8535-28FB-4CA1-8E9F-E877C324CF9F}">
      <dsp:nvSpPr>
        <dsp:cNvPr id="0" name=""/>
        <dsp:cNvSpPr/>
      </dsp:nvSpPr>
      <dsp:spPr>
        <a:xfrm>
          <a:off x="0" y="2158"/>
          <a:ext cx="1757078" cy="441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solidFill>
                <a:schemeClr val="accent2">
                  <a:lumMod val="75000"/>
                </a:schemeClr>
              </a:solidFill>
            </a:rPr>
            <a:t>Funcionamento</a:t>
          </a:r>
        </a:p>
      </dsp:txBody>
      <dsp:txXfrm>
        <a:off x="0" y="2158"/>
        <a:ext cx="1757078" cy="4416371"/>
      </dsp:txXfrm>
    </dsp:sp>
    <dsp:sp modelId="{9B9C5CE9-A737-42D6-AD71-55BC7C1FB9D7}">
      <dsp:nvSpPr>
        <dsp:cNvPr id="0" name=""/>
        <dsp:cNvSpPr/>
      </dsp:nvSpPr>
      <dsp:spPr>
        <a:xfrm>
          <a:off x="1845807" y="71164"/>
          <a:ext cx="4643504" cy="1380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Para requisição do serviço, o cliente deverá preencher um formulário com todas as informações necessárias: terapêutica, local e data. Este é confirmado a partir de um Email ou um SMS.</a:t>
          </a:r>
        </a:p>
      </dsp:txBody>
      <dsp:txXfrm>
        <a:off x="1845807" y="71164"/>
        <a:ext cx="4643504" cy="1380116"/>
      </dsp:txXfrm>
    </dsp:sp>
    <dsp:sp modelId="{E0F7F51D-90F0-44AA-99A7-5B8B2447EC79}">
      <dsp:nvSpPr>
        <dsp:cNvPr id="0" name=""/>
        <dsp:cNvSpPr/>
      </dsp:nvSpPr>
      <dsp:spPr>
        <a:xfrm>
          <a:off x="1757078" y="1451280"/>
          <a:ext cx="47322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C77F5-05B2-418C-AC6B-2EF0809EC845}">
      <dsp:nvSpPr>
        <dsp:cNvPr id="0" name=""/>
        <dsp:cNvSpPr/>
      </dsp:nvSpPr>
      <dsp:spPr>
        <a:xfrm>
          <a:off x="1845807" y="1520286"/>
          <a:ext cx="4643504" cy="1380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Para facilitar o acompanhamento dos funcionários, a empresa deseja ainda que seja desenvolvida uma aplicação móvel.</a:t>
          </a:r>
        </a:p>
      </dsp:txBody>
      <dsp:txXfrm>
        <a:off x="1845807" y="1520286"/>
        <a:ext cx="4643504" cy="1380116"/>
      </dsp:txXfrm>
    </dsp:sp>
    <dsp:sp modelId="{321CB34B-7F12-47BE-ADEA-38D180AD3111}">
      <dsp:nvSpPr>
        <dsp:cNvPr id="0" name=""/>
        <dsp:cNvSpPr/>
      </dsp:nvSpPr>
      <dsp:spPr>
        <a:xfrm>
          <a:off x="1757078" y="2900402"/>
          <a:ext cx="47322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CB856-EB8A-4818-B7FD-0A1EE3621FAA}">
      <dsp:nvSpPr>
        <dsp:cNvPr id="0" name=""/>
        <dsp:cNvSpPr/>
      </dsp:nvSpPr>
      <dsp:spPr>
        <a:xfrm>
          <a:off x="1845807" y="2969408"/>
          <a:ext cx="4643504" cy="1380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O pagamento do serviço é cobrado no destino e a emissão da fatura é feita via Email e o envio da sua referência via SMS.</a:t>
          </a:r>
        </a:p>
      </dsp:txBody>
      <dsp:txXfrm>
        <a:off x="1845807" y="2969408"/>
        <a:ext cx="4643504" cy="1380116"/>
      </dsp:txXfrm>
    </dsp:sp>
    <dsp:sp modelId="{9F25DF1D-C662-4F54-8A6B-5C11162BAFF4}">
      <dsp:nvSpPr>
        <dsp:cNvPr id="0" name=""/>
        <dsp:cNvSpPr/>
      </dsp:nvSpPr>
      <dsp:spPr>
        <a:xfrm>
          <a:off x="1757078" y="4349524"/>
          <a:ext cx="47322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7DB4B-78D0-432B-AB4A-7BD8782CD856}">
      <dsp:nvSpPr>
        <dsp:cNvPr id="0" name=""/>
        <dsp:cNvSpPr/>
      </dsp:nvSpPr>
      <dsp:spPr>
        <a:xfrm>
          <a:off x="0" y="1566"/>
          <a:ext cx="66927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3FB9B-C69D-4BCA-AC2E-ED0B6E4FA9EF}">
      <dsp:nvSpPr>
        <dsp:cNvPr id="0" name=""/>
        <dsp:cNvSpPr/>
      </dsp:nvSpPr>
      <dsp:spPr>
        <a:xfrm>
          <a:off x="0" y="1566"/>
          <a:ext cx="6692705" cy="1068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000" kern="1200" dirty="0"/>
            <a:t>Internet como meio de difusão dos serviços oferecidos</a:t>
          </a:r>
        </a:p>
      </dsp:txBody>
      <dsp:txXfrm>
        <a:off x="0" y="1566"/>
        <a:ext cx="6692705" cy="1068155"/>
      </dsp:txXfrm>
    </dsp:sp>
    <dsp:sp modelId="{0030D697-7D78-4ECC-BB89-37AD990B2316}">
      <dsp:nvSpPr>
        <dsp:cNvPr id="0" name=""/>
        <dsp:cNvSpPr/>
      </dsp:nvSpPr>
      <dsp:spPr>
        <a:xfrm>
          <a:off x="0" y="1069722"/>
          <a:ext cx="66927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384E7-00BE-4D14-8288-6081A6AD1E59}">
      <dsp:nvSpPr>
        <dsp:cNvPr id="0" name=""/>
        <dsp:cNvSpPr/>
      </dsp:nvSpPr>
      <dsp:spPr>
        <a:xfrm>
          <a:off x="0" y="1069722"/>
          <a:ext cx="6692705" cy="1068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dirty="0"/>
            <a:t>Grande alcance</a:t>
          </a:r>
        </a:p>
      </dsp:txBody>
      <dsp:txXfrm>
        <a:off x="0" y="1069722"/>
        <a:ext cx="6692705" cy="1068155"/>
      </dsp:txXfrm>
    </dsp:sp>
    <dsp:sp modelId="{087F62A9-FC52-4068-8F8A-30CB59E2389A}">
      <dsp:nvSpPr>
        <dsp:cNvPr id="0" name=""/>
        <dsp:cNvSpPr/>
      </dsp:nvSpPr>
      <dsp:spPr>
        <a:xfrm>
          <a:off x="0" y="2137877"/>
          <a:ext cx="66927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0C650-07BE-4C97-8AFB-8790DEEDFD4B}">
      <dsp:nvSpPr>
        <dsp:cNvPr id="0" name=""/>
        <dsp:cNvSpPr/>
      </dsp:nvSpPr>
      <dsp:spPr>
        <a:xfrm>
          <a:off x="0" y="2137877"/>
          <a:ext cx="6692705" cy="1068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dirty="0"/>
            <a:t>Serviço inovador num mercado competitivo</a:t>
          </a:r>
        </a:p>
      </dsp:txBody>
      <dsp:txXfrm>
        <a:off x="0" y="2137877"/>
        <a:ext cx="6692705" cy="10681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16530-F1C9-4455-8A7D-9E3036E8BAB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49138-111F-48FF-9DF7-A022DF6CB842}">
      <dsp:nvSpPr>
        <dsp:cNvPr id="0" name=""/>
        <dsp:cNvSpPr/>
      </dsp:nvSpPr>
      <dsp:spPr>
        <a:xfrm>
          <a:off x="0" y="0"/>
          <a:ext cx="1298575" cy="262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Porquê?</a:t>
          </a:r>
        </a:p>
      </dsp:txBody>
      <dsp:txXfrm>
        <a:off x="0" y="0"/>
        <a:ext cx="1298575" cy="2628899"/>
      </dsp:txXfrm>
    </dsp:sp>
    <dsp:sp modelId="{E7709EAC-8B70-494B-8448-F1C436CBC32B}">
      <dsp:nvSpPr>
        <dsp:cNvPr id="0" name=""/>
        <dsp:cNvSpPr/>
      </dsp:nvSpPr>
      <dsp:spPr>
        <a:xfrm>
          <a:off x="1395968" y="61101"/>
          <a:ext cx="5096906" cy="122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Serviço inovador em Portugal</a:t>
          </a:r>
        </a:p>
      </dsp:txBody>
      <dsp:txXfrm>
        <a:off x="1395968" y="61101"/>
        <a:ext cx="5096906" cy="1222027"/>
      </dsp:txXfrm>
    </dsp:sp>
    <dsp:sp modelId="{71C02923-358E-4D11-8CA5-24CA6CB07411}">
      <dsp:nvSpPr>
        <dsp:cNvPr id="0" name=""/>
        <dsp:cNvSpPr/>
      </dsp:nvSpPr>
      <dsp:spPr>
        <a:xfrm>
          <a:off x="1298574" y="1283129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B5C06-E593-4FBC-BD43-B0B5B0C7511B}">
      <dsp:nvSpPr>
        <dsp:cNvPr id="0" name=""/>
        <dsp:cNvSpPr/>
      </dsp:nvSpPr>
      <dsp:spPr>
        <a:xfrm>
          <a:off x="1395968" y="1344230"/>
          <a:ext cx="5096906" cy="122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Cliente poderia, na conveniência e comodidade da sua casa, requisitar e usufruir dos serviços da </a:t>
          </a:r>
          <a:r>
            <a:rPr lang="pt-PT" sz="2400" i="1" kern="1200" dirty="0"/>
            <a:t>Zen</a:t>
          </a:r>
          <a:r>
            <a:rPr lang="pt-PT" sz="2400" i="1" kern="1200" baseline="30000" dirty="0"/>
            <a:t>+</a:t>
          </a:r>
        </a:p>
      </dsp:txBody>
      <dsp:txXfrm>
        <a:off x="1395968" y="1344230"/>
        <a:ext cx="5096906" cy="1222027"/>
      </dsp:txXfrm>
    </dsp:sp>
    <dsp:sp modelId="{39FC92C8-A4E1-4296-874B-40667F5C00D7}">
      <dsp:nvSpPr>
        <dsp:cNvPr id="0" name=""/>
        <dsp:cNvSpPr/>
      </dsp:nvSpPr>
      <dsp:spPr>
        <a:xfrm>
          <a:off x="1298574" y="2566258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B8EFC-0DB5-4362-8F27-3623E9CD01EA}">
      <dsp:nvSpPr>
        <dsp:cNvPr id="0" name=""/>
        <dsp:cNvSpPr/>
      </dsp:nvSpPr>
      <dsp:spPr>
        <a:xfrm>
          <a:off x="0" y="2628899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EABA6-AA01-47E7-B080-AEB024760DC4}">
      <dsp:nvSpPr>
        <dsp:cNvPr id="0" name=""/>
        <dsp:cNvSpPr/>
      </dsp:nvSpPr>
      <dsp:spPr>
        <a:xfrm>
          <a:off x="0" y="2628899"/>
          <a:ext cx="1298575" cy="262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Para quem?</a:t>
          </a:r>
        </a:p>
      </dsp:txBody>
      <dsp:txXfrm>
        <a:off x="0" y="2628899"/>
        <a:ext cx="1298575" cy="2628899"/>
      </dsp:txXfrm>
    </dsp:sp>
    <dsp:sp modelId="{1788E2B6-DB17-4988-A134-2185D9740257}">
      <dsp:nvSpPr>
        <dsp:cNvPr id="0" name=""/>
        <dsp:cNvSpPr/>
      </dsp:nvSpPr>
      <dsp:spPr>
        <a:xfrm>
          <a:off x="1395968" y="2669976"/>
          <a:ext cx="5096906" cy="821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Desportistas</a:t>
          </a:r>
        </a:p>
      </dsp:txBody>
      <dsp:txXfrm>
        <a:off x="1395968" y="2669976"/>
        <a:ext cx="5096906" cy="821531"/>
      </dsp:txXfrm>
    </dsp:sp>
    <dsp:sp modelId="{D174253D-7B14-411B-B41B-255809F7683E}">
      <dsp:nvSpPr>
        <dsp:cNvPr id="0" name=""/>
        <dsp:cNvSpPr/>
      </dsp:nvSpPr>
      <dsp:spPr>
        <a:xfrm>
          <a:off x="1298574" y="3491507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21B31-0F3B-4A00-A35B-939093375820}">
      <dsp:nvSpPr>
        <dsp:cNvPr id="0" name=""/>
        <dsp:cNvSpPr/>
      </dsp:nvSpPr>
      <dsp:spPr>
        <a:xfrm>
          <a:off x="1395968" y="3532584"/>
          <a:ext cx="5096906" cy="821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Idosos</a:t>
          </a:r>
        </a:p>
      </dsp:txBody>
      <dsp:txXfrm>
        <a:off x="1395968" y="3532584"/>
        <a:ext cx="5096906" cy="821531"/>
      </dsp:txXfrm>
    </dsp:sp>
    <dsp:sp modelId="{DDBACBE5-46EE-47BD-AB63-C6419C074411}">
      <dsp:nvSpPr>
        <dsp:cNvPr id="0" name=""/>
        <dsp:cNvSpPr/>
      </dsp:nvSpPr>
      <dsp:spPr>
        <a:xfrm>
          <a:off x="1298574" y="4354115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7C506-A0AB-4867-A82A-A950080E7778}">
      <dsp:nvSpPr>
        <dsp:cNvPr id="0" name=""/>
        <dsp:cNvSpPr/>
      </dsp:nvSpPr>
      <dsp:spPr>
        <a:xfrm>
          <a:off x="1395968" y="4395192"/>
          <a:ext cx="5096906" cy="821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Pessoas com má postura</a:t>
          </a:r>
        </a:p>
      </dsp:txBody>
      <dsp:txXfrm>
        <a:off x="1395968" y="4395192"/>
        <a:ext cx="5096906" cy="821531"/>
      </dsp:txXfrm>
    </dsp:sp>
    <dsp:sp modelId="{F5238EE6-7B59-47A2-B9A7-A62858BD7C7F}">
      <dsp:nvSpPr>
        <dsp:cNvPr id="0" name=""/>
        <dsp:cNvSpPr/>
      </dsp:nvSpPr>
      <dsp:spPr>
        <a:xfrm>
          <a:off x="1298574" y="5216723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7497-F41D-4311-A3AB-2E9E62B78E33}">
      <dsp:nvSpPr>
        <dsp:cNvPr id="0" name=""/>
        <dsp:cNvSpPr/>
      </dsp:nvSpPr>
      <dsp:spPr>
        <a:xfrm>
          <a:off x="0" y="660"/>
          <a:ext cx="70697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D831C-3614-424E-B45E-5289BD5B1672}">
      <dsp:nvSpPr>
        <dsp:cNvPr id="0" name=""/>
        <dsp:cNvSpPr/>
      </dsp:nvSpPr>
      <dsp:spPr>
        <a:xfrm>
          <a:off x="0" y="660"/>
          <a:ext cx="7069797" cy="60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Sistema de validação de códigos de postais</a:t>
          </a:r>
          <a:endParaRPr lang="pt-PT" sz="2700" kern="1200" dirty="0"/>
        </a:p>
      </dsp:txBody>
      <dsp:txXfrm>
        <a:off x="0" y="660"/>
        <a:ext cx="7069797" cy="601391"/>
      </dsp:txXfrm>
    </dsp:sp>
    <dsp:sp modelId="{EC8C568A-5791-49F3-B1CC-872FE557B32D}">
      <dsp:nvSpPr>
        <dsp:cNvPr id="0" name=""/>
        <dsp:cNvSpPr/>
      </dsp:nvSpPr>
      <dsp:spPr>
        <a:xfrm>
          <a:off x="0" y="602052"/>
          <a:ext cx="70697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D7A2A-8C1A-4837-894C-0126C2EF859B}">
      <dsp:nvSpPr>
        <dsp:cNvPr id="0" name=""/>
        <dsp:cNvSpPr/>
      </dsp:nvSpPr>
      <dsp:spPr>
        <a:xfrm>
          <a:off x="0" y="602052"/>
          <a:ext cx="7069797" cy="60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/>
            <a:t>Sistema de representação de mapas</a:t>
          </a:r>
        </a:p>
      </dsp:txBody>
      <dsp:txXfrm>
        <a:off x="0" y="602052"/>
        <a:ext cx="7069797" cy="601391"/>
      </dsp:txXfrm>
    </dsp:sp>
    <dsp:sp modelId="{532A5A0E-DDBE-4D4F-9D08-B4806AC0B823}">
      <dsp:nvSpPr>
        <dsp:cNvPr id="0" name=""/>
        <dsp:cNvSpPr/>
      </dsp:nvSpPr>
      <dsp:spPr>
        <a:xfrm>
          <a:off x="0" y="1203444"/>
          <a:ext cx="70697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7ADD0-6BA5-4659-BA3E-E3FFBAFC0213}">
      <dsp:nvSpPr>
        <dsp:cNvPr id="0" name=""/>
        <dsp:cNvSpPr/>
      </dsp:nvSpPr>
      <dsp:spPr>
        <a:xfrm>
          <a:off x="0" y="1203444"/>
          <a:ext cx="7069797" cy="60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/>
            <a:t>Sistema de localização</a:t>
          </a:r>
        </a:p>
      </dsp:txBody>
      <dsp:txXfrm>
        <a:off x="0" y="1203444"/>
        <a:ext cx="7069797" cy="601391"/>
      </dsp:txXfrm>
    </dsp:sp>
    <dsp:sp modelId="{76B18DA1-03A5-4046-ABAC-196FCB74B281}">
      <dsp:nvSpPr>
        <dsp:cNvPr id="0" name=""/>
        <dsp:cNvSpPr/>
      </dsp:nvSpPr>
      <dsp:spPr>
        <a:xfrm>
          <a:off x="0" y="1804836"/>
          <a:ext cx="70697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C2E41-EB6F-4264-B8AB-392826680930}">
      <dsp:nvSpPr>
        <dsp:cNvPr id="0" name=""/>
        <dsp:cNvSpPr/>
      </dsp:nvSpPr>
      <dsp:spPr>
        <a:xfrm>
          <a:off x="0" y="1804836"/>
          <a:ext cx="7069797" cy="60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/>
            <a:t>Sistema de envio de emails</a:t>
          </a:r>
        </a:p>
      </dsp:txBody>
      <dsp:txXfrm>
        <a:off x="0" y="1804836"/>
        <a:ext cx="7069797" cy="601391"/>
      </dsp:txXfrm>
    </dsp:sp>
    <dsp:sp modelId="{B90048B9-BBEF-4AB7-9FF2-C7A536B76F91}">
      <dsp:nvSpPr>
        <dsp:cNvPr id="0" name=""/>
        <dsp:cNvSpPr/>
      </dsp:nvSpPr>
      <dsp:spPr>
        <a:xfrm>
          <a:off x="0" y="2406228"/>
          <a:ext cx="70697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5B665-9BAF-42A0-B6F6-B4C7A624DEF5}">
      <dsp:nvSpPr>
        <dsp:cNvPr id="0" name=""/>
        <dsp:cNvSpPr/>
      </dsp:nvSpPr>
      <dsp:spPr>
        <a:xfrm>
          <a:off x="0" y="2406228"/>
          <a:ext cx="7069797" cy="60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/>
            <a:t>Existência prévia de dados</a:t>
          </a:r>
        </a:p>
      </dsp:txBody>
      <dsp:txXfrm>
        <a:off x="0" y="2406228"/>
        <a:ext cx="7069797" cy="601391"/>
      </dsp:txXfrm>
    </dsp:sp>
    <dsp:sp modelId="{71F3999A-044E-44D3-8FCD-B07BD246B263}">
      <dsp:nvSpPr>
        <dsp:cNvPr id="0" name=""/>
        <dsp:cNvSpPr/>
      </dsp:nvSpPr>
      <dsp:spPr>
        <a:xfrm>
          <a:off x="0" y="3007619"/>
          <a:ext cx="70697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45AE2-0D91-473A-8603-3F2507B0694B}">
      <dsp:nvSpPr>
        <dsp:cNvPr id="0" name=""/>
        <dsp:cNvSpPr/>
      </dsp:nvSpPr>
      <dsp:spPr>
        <a:xfrm>
          <a:off x="0" y="3007619"/>
          <a:ext cx="7069797" cy="60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/>
            <a:t>Camada da apresentação</a:t>
          </a:r>
        </a:p>
      </dsp:txBody>
      <dsp:txXfrm>
        <a:off x="0" y="3007619"/>
        <a:ext cx="7069797" cy="601391"/>
      </dsp:txXfrm>
    </dsp:sp>
    <dsp:sp modelId="{A41F6D12-34CA-4E0C-9C7D-B00BA8B4D707}">
      <dsp:nvSpPr>
        <dsp:cNvPr id="0" name=""/>
        <dsp:cNvSpPr/>
      </dsp:nvSpPr>
      <dsp:spPr>
        <a:xfrm>
          <a:off x="0" y="3609011"/>
          <a:ext cx="70697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30B5C-B468-483C-BF29-C6754CB21569}">
      <dsp:nvSpPr>
        <dsp:cNvPr id="0" name=""/>
        <dsp:cNvSpPr/>
      </dsp:nvSpPr>
      <dsp:spPr>
        <a:xfrm>
          <a:off x="0" y="3609011"/>
          <a:ext cx="7069797" cy="60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/>
            <a:t>Camada de negócio</a:t>
          </a:r>
        </a:p>
      </dsp:txBody>
      <dsp:txXfrm>
        <a:off x="0" y="3609011"/>
        <a:ext cx="7069797" cy="601391"/>
      </dsp:txXfrm>
    </dsp:sp>
    <dsp:sp modelId="{E850F6CD-8D8A-447C-9888-EA47789A631D}">
      <dsp:nvSpPr>
        <dsp:cNvPr id="0" name=""/>
        <dsp:cNvSpPr/>
      </dsp:nvSpPr>
      <dsp:spPr>
        <a:xfrm>
          <a:off x="0" y="4210403"/>
          <a:ext cx="70697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2D5A2-DE1F-44CE-B447-DBE2EA08DA05}">
      <dsp:nvSpPr>
        <dsp:cNvPr id="0" name=""/>
        <dsp:cNvSpPr/>
      </dsp:nvSpPr>
      <dsp:spPr>
        <a:xfrm>
          <a:off x="0" y="4210403"/>
          <a:ext cx="7069797" cy="60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/>
            <a:t>Camada de dados</a:t>
          </a:r>
        </a:p>
      </dsp:txBody>
      <dsp:txXfrm>
        <a:off x="0" y="4210403"/>
        <a:ext cx="7069797" cy="601391"/>
      </dsp:txXfrm>
    </dsp:sp>
    <dsp:sp modelId="{E78770DF-2A6F-4DB6-B381-A2416E999279}">
      <dsp:nvSpPr>
        <dsp:cNvPr id="0" name=""/>
        <dsp:cNvSpPr/>
      </dsp:nvSpPr>
      <dsp:spPr>
        <a:xfrm>
          <a:off x="0" y="4811795"/>
          <a:ext cx="70697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B9683-E252-4F06-958C-F7AF63F667F9}">
      <dsp:nvSpPr>
        <dsp:cNvPr id="0" name=""/>
        <dsp:cNvSpPr/>
      </dsp:nvSpPr>
      <dsp:spPr>
        <a:xfrm>
          <a:off x="0" y="4811795"/>
          <a:ext cx="7069797" cy="60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/>
            <a:t>Equipa de desenvolvimento	</a:t>
          </a:r>
        </a:p>
      </dsp:txBody>
      <dsp:txXfrm>
        <a:off x="0" y="4811795"/>
        <a:ext cx="7069797" cy="6013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546CA-B60A-4F23-AD4F-76CC532B62F5}">
      <dsp:nvSpPr>
        <dsp:cNvPr id="0" name=""/>
        <dsp:cNvSpPr/>
      </dsp:nvSpPr>
      <dsp:spPr>
        <a:xfrm>
          <a:off x="0" y="1628"/>
          <a:ext cx="6797675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8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9D822F3-EA76-47D8-8932-C1867B2ACB2B}">
      <dsp:nvSpPr>
        <dsp:cNvPr id="0" name=""/>
        <dsp:cNvSpPr/>
      </dsp:nvSpPr>
      <dsp:spPr>
        <a:xfrm>
          <a:off x="0" y="1628"/>
          <a:ext cx="6797675" cy="11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Aplicação </a:t>
          </a:r>
          <a:r>
            <a:rPr lang="pt-PT" sz="3100" i="1" kern="1200" dirty="0"/>
            <a:t>web</a:t>
          </a:r>
          <a:r>
            <a:rPr lang="pt-PT" sz="3100" kern="1200" dirty="0"/>
            <a:t> intuitiva e fácil de usar</a:t>
          </a:r>
          <a:endParaRPr lang="en-US" sz="3100" kern="1200" dirty="0"/>
        </a:p>
      </dsp:txBody>
      <dsp:txXfrm>
        <a:off x="0" y="1628"/>
        <a:ext cx="6797675" cy="1110733"/>
      </dsp:txXfrm>
    </dsp:sp>
    <dsp:sp modelId="{5AC4688D-18D5-4D47-957E-0C82D7AB81B9}">
      <dsp:nvSpPr>
        <dsp:cNvPr id="0" name=""/>
        <dsp:cNvSpPr/>
      </dsp:nvSpPr>
      <dsp:spPr>
        <a:xfrm>
          <a:off x="0" y="1112362"/>
          <a:ext cx="6797675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223096"/>
                <a:satOff val="-4529"/>
                <a:lumOff val="15339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80000"/>
                <a:hueOff val="223096"/>
                <a:satOff val="-4529"/>
                <a:lumOff val="15339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80000"/>
                <a:hueOff val="223096"/>
                <a:satOff val="-4529"/>
                <a:lumOff val="15339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shade val="80000"/>
              <a:hueOff val="223096"/>
              <a:satOff val="-4529"/>
              <a:lumOff val="153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2CD7F84-5C74-4F2D-AEDD-FDC89391DEC8}">
      <dsp:nvSpPr>
        <dsp:cNvPr id="0" name=""/>
        <dsp:cNvSpPr/>
      </dsp:nvSpPr>
      <dsp:spPr>
        <a:xfrm>
          <a:off x="0" y="1112362"/>
          <a:ext cx="6797675" cy="11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300 clientes assíduos e uma faturação de 52.000 euros</a:t>
          </a:r>
          <a:endParaRPr lang="en-US" sz="3100" kern="1200" dirty="0"/>
        </a:p>
      </dsp:txBody>
      <dsp:txXfrm>
        <a:off x="0" y="1112362"/>
        <a:ext cx="6797675" cy="1110733"/>
      </dsp:txXfrm>
    </dsp:sp>
    <dsp:sp modelId="{A174F2F0-4A9E-4EF9-9B20-E0D0DFF9C912}">
      <dsp:nvSpPr>
        <dsp:cNvPr id="0" name=""/>
        <dsp:cNvSpPr/>
      </dsp:nvSpPr>
      <dsp:spPr>
        <a:xfrm>
          <a:off x="0" y="2223096"/>
          <a:ext cx="6797675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446191"/>
                <a:satOff val="-9058"/>
                <a:lumOff val="30677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80000"/>
                <a:hueOff val="446191"/>
                <a:satOff val="-9058"/>
                <a:lumOff val="3067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80000"/>
                <a:hueOff val="446191"/>
                <a:satOff val="-9058"/>
                <a:lumOff val="3067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shade val="80000"/>
              <a:hueOff val="446191"/>
              <a:satOff val="-9058"/>
              <a:lumOff val="306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803BCE-9CB3-4D0A-8C33-675AFB49BF9E}">
      <dsp:nvSpPr>
        <dsp:cNvPr id="0" name=""/>
        <dsp:cNvSpPr/>
      </dsp:nvSpPr>
      <dsp:spPr>
        <a:xfrm>
          <a:off x="0" y="2223096"/>
          <a:ext cx="6797675" cy="11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Expansão do negócio a todo o país</a:t>
          </a:r>
          <a:endParaRPr lang="en-US" sz="3100" kern="1200" dirty="0"/>
        </a:p>
      </dsp:txBody>
      <dsp:txXfrm>
        <a:off x="0" y="2223096"/>
        <a:ext cx="6797675" cy="1110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BFCCA-146A-449A-A4DD-14E10B509762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3FBA-D23A-4285-A104-7C7E32F747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89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PT" dirty="0"/>
              <a:t>A internet é o melhor meio de difusão da informação a um maior número de pessoas. </a:t>
            </a:r>
          </a:p>
          <a:p>
            <a:pPr algn="just"/>
            <a:r>
              <a:rPr lang="pt-PT" dirty="0"/>
              <a:t>Para além disso, a Zen+ percebeu que, em Portugal, ainda não existe nenhuma outra empresa que ofereça este serviço.</a:t>
            </a:r>
          </a:p>
          <a:p>
            <a:pPr algn="just"/>
            <a:r>
              <a:rPr lang="pt-PT" dirty="0"/>
              <a:t>Mercado cada vez mais competitivo onde é importante inovar e agradar aos seus clientes.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04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0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0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5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2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1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8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7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3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0D8D46-47C2-4362-AE8E-176BF5809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703" y="4512335"/>
            <a:ext cx="3294752" cy="1564044"/>
          </a:xfrm>
        </p:spPr>
        <p:txBody>
          <a:bodyPr>
            <a:normAutofit/>
          </a:bodyPr>
          <a:lstStyle/>
          <a:p>
            <a:pPr algn="r"/>
            <a:r>
              <a:rPr lang="pt-PT" sz="1400" dirty="0"/>
              <a:t>A77617 André Salgueiro </a:t>
            </a:r>
          </a:p>
          <a:p>
            <a:pPr algn="r"/>
            <a:r>
              <a:rPr lang="pt-PT" sz="1400" dirty="0"/>
              <a:t>A78565 Hugo Oliveira </a:t>
            </a:r>
          </a:p>
          <a:p>
            <a:pPr algn="r"/>
            <a:r>
              <a:rPr lang="pt-PT" sz="1400" dirty="0"/>
              <a:t>A77672 Paula Pereira </a:t>
            </a:r>
          </a:p>
          <a:p>
            <a:pPr algn="r"/>
            <a:r>
              <a:rPr lang="pt-PT" sz="1400" dirty="0"/>
              <a:t>A78085 Rui </a:t>
            </a:r>
            <a:r>
              <a:rPr lang="pt-PT" sz="1400" dirty="0" err="1"/>
              <a:t>Calheno</a:t>
            </a:r>
            <a:endParaRPr lang="pt-PT" sz="1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A054E8-19FC-4390-8F6A-24140D24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98" y="132522"/>
            <a:ext cx="6367804" cy="4002157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1744D84-DC8B-49A2-96C3-E1F8E97B61C5}"/>
              </a:ext>
            </a:extLst>
          </p:cNvPr>
          <p:cNvSpPr txBox="1">
            <a:spLocks/>
          </p:cNvSpPr>
          <p:nvPr/>
        </p:nvSpPr>
        <p:spPr>
          <a:xfrm>
            <a:off x="1138545" y="4512335"/>
            <a:ext cx="8915399" cy="1564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1400" b="1" dirty="0"/>
              <a:t>Universidade do Minho</a:t>
            </a:r>
            <a:endParaRPr lang="pt-PT" sz="1400" dirty="0"/>
          </a:p>
          <a:p>
            <a:pPr>
              <a:lnSpc>
                <a:spcPct val="100000"/>
              </a:lnSpc>
            </a:pPr>
            <a:r>
              <a:rPr lang="pt-PT" sz="1400" dirty="0"/>
              <a:t>Mestrado Integrado em Engenharia Informática</a:t>
            </a:r>
            <a:endParaRPr lang="pt-PT" sz="1400" b="1" dirty="0"/>
          </a:p>
          <a:p>
            <a:pPr>
              <a:lnSpc>
                <a:spcPct val="100000"/>
              </a:lnSpc>
            </a:pPr>
            <a:r>
              <a:rPr lang="pt-PT" sz="1400" b="1" dirty="0"/>
              <a:t>Laboratórios de informática </a:t>
            </a:r>
            <a:r>
              <a:rPr lang="pt-PT" sz="1400" b="1" dirty="0" err="1"/>
              <a:t>iv</a:t>
            </a:r>
            <a:endParaRPr lang="pt-PT" sz="1400" dirty="0"/>
          </a:p>
          <a:p>
            <a:pPr>
              <a:lnSpc>
                <a:spcPct val="100000"/>
              </a:lnSpc>
            </a:pPr>
            <a:r>
              <a:rPr lang="pt-PT" sz="1400" dirty="0"/>
              <a:t>Ano Letivo de 2017/2018</a:t>
            </a:r>
          </a:p>
        </p:txBody>
      </p:sp>
    </p:spTree>
    <p:extLst>
      <p:ext uri="{BB962C8B-B14F-4D97-AF65-F5344CB8AC3E}">
        <p14:creationId xmlns:p14="http://schemas.microsoft.com/office/powerpoint/2010/main" val="320329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7DE3B1B8-DC38-48E8-8C31-EF790659B5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9E63FFFE-1DB2-4A0F-B495-35782F1622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32BB9A07-8AB8-4D82-B3BC-B500DDEC79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0AB6E427-3F73-4C06-A5D5-AE52C3883B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D8C9BDAA-0390-4B39-9B5C-BC95E5120D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F9DB1FE5-9D46-433B-99D1-2F1B8DC798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Marcador de Posição de Conteúdo 6" descr="Uma imagem com céu&#10;&#10;Descrição gerada com confiança alta">
            <a:extLst>
              <a:ext uri="{FF2B5EF4-FFF2-40B4-BE49-F238E27FC236}">
                <a16:creationId xmlns:a16="http://schemas.microsoft.com/office/drawing/2014/main" id="{D6E01700-0C57-49C2-A404-39A02DE0F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8943" y="516835"/>
            <a:ext cx="5034961" cy="604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BD035A-6F40-434F-86A8-7AC0FB26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472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 err="1"/>
              <a:t>Maqueta</a:t>
            </a:r>
            <a:r>
              <a:rPr lang="en-US" dirty="0"/>
              <a:t> do Sistema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9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4283-4156-413E-9DF0-B6356B23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/>
          <a:lstStyle/>
          <a:p>
            <a:r>
              <a:rPr lang="pt-PT" sz="3300" dirty="0"/>
              <a:t>Maqueta do sistema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A64003-7CB7-4262-B379-6C85E81F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Para facilitar a compreensão do projeto foi construída uma maqueta com todas as componentes da aplicação e a sua interligação.</a:t>
            </a:r>
          </a:p>
          <a:p>
            <a:r>
              <a:rPr lang="pt-PT" dirty="0"/>
              <a:t>Os Clientes têm acesso ao catálogo de massagens e a um diverso conjunto de outras informações. </a:t>
            </a:r>
          </a:p>
          <a:p>
            <a:r>
              <a:rPr lang="pt-PT" dirty="0"/>
              <a:t>Os Clientes que se encontram autenticados podem proceder à requisição de serviços, preenchendo um formulário.</a:t>
            </a:r>
          </a:p>
          <a:p>
            <a:r>
              <a:rPr lang="pt-PT" dirty="0"/>
              <a:t>Caso a marcação seja validada, é enviado um e-mail para posterior confirmação da mesma e caso se verifique isso a marcação é inserida na Base de Dados.</a:t>
            </a:r>
          </a:p>
          <a:p>
            <a:r>
              <a:rPr lang="pt-PT" dirty="0"/>
              <a:t>Os funcionários possuem uma interface de utilizador diferente da dos clientes. Nesta é-lhes apresentado as marcações às quais foram atribuídos e um mapa que orienta o funcionário ao local do serviço.</a:t>
            </a:r>
          </a:p>
          <a:p>
            <a:r>
              <a:rPr lang="pt-PT" dirty="0"/>
              <a:t>Apenas é apresentado ao funcionário um mapa e direções.</a:t>
            </a:r>
          </a:p>
        </p:txBody>
      </p:sp>
    </p:spTree>
    <p:extLst>
      <p:ext uri="{BB962C8B-B14F-4D97-AF65-F5344CB8AC3E}">
        <p14:creationId xmlns:p14="http://schemas.microsoft.com/office/powerpoint/2010/main" val="101926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2C9CD8-8EE7-4701-BE6D-1F4DCD7E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PT" sz="3300" dirty="0">
                <a:solidFill>
                  <a:srgbClr val="FFFFFF"/>
                </a:solidFill>
              </a:rPr>
              <a:t>Definição de medidas de sucesso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5CDE6823-D65A-42CC-90E4-4A3C606D4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898384"/>
              </p:ext>
            </p:extLst>
          </p:nvPr>
        </p:nvGraphicFramePr>
        <p:xfrm>
          <a:off x="4695930" y="1761270"/>
          <a:ext cx="6797675" cy="3335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88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45CA-4C5F-40AB-A7F7-6B91C61E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Plano de desenvolvimento</a:t>
            </a:r>
            <a:br>
              <a:rPr lang="pt-PT" sz="3300" dirty="0"/>
            </a:br>
            <a:br>
              <a:rPr lang="pt-PT" sz="3300" dirty="0"/>
            </a:br>
            <a:br>
              <a:rPr lang="pt-PT" sz="3300" dirty="0"/>
            </a:br>
            <a:br>
              <a:rPr lang="pt-PT" sz="3300" dirty="0"/>
            </a:br>
            <a:br>
              <a:rPr lang="pt-PT" sz="3300" dirty="0"/>
            </a:br>
            <a:br>
              <a:rPr lang="pt-PT" sz="3300" dirty="0"/>
            </a:br>
            <a:endParaRPr lang="pt-PT" sz="33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800AC4-0BBD-49F6-A171-90DB28621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205" y="497798"/>
            <a:ext cx="6492240" cy="5257800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Projeto dividido em 3 fases : </a:t>
            </a:r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pt-PT" sz="2000" dirty="0"/>
              <a:t>Fundamentação </a:t>
            </a:r>
          </a:p>
          <a:p>
            <a:pPr lvl="1"/>
            <a:r>
              <a:rPr lang="pt-PT" sz="2000" dirty="0"/>
              <a:t>Especificação </a:t>
            </a:r>
          </a:p>
          <a:p>
            <a:pPr lvl="1"/>
            <a:r>
              <a:rPr lang="pt-PT" sz="2000" dirty="0"/>
              <a:t>Implementação</a:t>
            </a:r>
          </a:p>
        </p:txBody>
      </p:sp>
      <p:pic>
        <p:nvPicPr>
          <p:cNvPr id="4" name="Marcador de Posição de Conteúdo 4">
            <a:extLst>
              <a:ext uri="{FF2B5EF4-FFF2-40B4-BE49-F238E27FC236}">
                <a16:creationId xmlns:a16="http://schemas.microsoft.com/office/drawing/2014/main" id="{447D562E-A399-482A-A9AC-028C664D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05" y="2688685"/>
            <a:ext cx="6668635" cy="36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0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7484A-79B9-444F-85C0-27FB9C46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Plano de desenvolvimento</a:t>
            </a:r>
            <a:br>
              <a:rPr lang="pt-PT" sz="3200" dirty="0"/>
            </a:br>
            <a:br>
              <a:rPr lang="pt-PT" sz="3200" dirty="0"/>
            </a:br>
            <a:br>
              <a:rPr lang="pt-PT" sz="3200" dirty="0"/>
            </a:br>
            <a:br>
              <a:rPr lang="pt-PT" sz="3200" dirty="0"/>
            </a:br>
            <a:br>
              <a:rPr lang="pt-PT" sz="3200" dirty="0"/>
            </a:br>
            <a:br>
              <a:rPr lang="pt-PT" sz="3200" dirty="0"/>
            </a:br>
            <a:endParaRPr lang="pt-PT" sz="32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8CCE05E-0EF4-4F82-BCCD-94397A84C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841" y="731838"/>
            <a:ext cx="6328393" cy="5257800"/>
          </a:xfrm>
        </p:spPr>
      </p:pic>
    </p:spTree>
    <p:extLst>
      <p:ext uri="{BB962C8B-B14F-4D97-AF65-F5344CB8AC3E}">
        <p14:creationId xmlns:p14="http://schemas.microsoft.com/office/powerpoint/2010/main" val="271555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0D8D46-47C2-4362-AE8E-176BF5809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703" y="4512335"/>
            <a:ext cx="3294752" cy="1564044"/>
          </a:xfrm>
        </p:spPr>
        <p:txBody>
          <a:bodyPr>
            <a:normAutofit/>
          </a:bodyPr>
          <a:lstStyle/>
          <a:p>
            <a:pPr algn="r"/>
            <a:r>
              <a:rPr lang="pt-PT" sz="1400" dirty="0"/>
              <a:t>A77617 André Salgueiro </a:t>
            </a:r>
          </a:p>
          <a:p>
            <a:pPr algn="r"/>
            <a:r>
              <a:rPr lang="pt-PT" sz="1400" dirty="0"/>
              <a:t>A78565 Hugo Oliveira </a:t>
            </a:r>
          </a:p>
          <a:p>
            <a:pPr algn="r"/>
            <a:r>
              <a:rPr lang="pt-PT" sz="1400" dirty="0"/>
              <a:t>A77672 Paula Pereira </a:t>
            </a:r>
          </a:p>
          <a:p>
            <a:pPr algn="r"/>
            <a:r>
              <a:rPr lang="pt-PT" sz="1400" dirty="0"/>
              <a:t>A78085 Rui </a:t>
            </a:r>
            <a:r>
              <a:rPr lang="pt-PT" sz="1400" dirty="0" err="1"/>
              <a:t>Calheno</a:t>
            </a:r>
            <a:endParaRPr lang="pt-PT" sz="1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A054E8-19FC-4390-8F6A-24140D24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98" y="132522"/>
            <a:ext cx="6367804" cy="4002157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1744D84-DC8B-49A2-96C3-E1F8E97B61C5}"/>
              </a:ext>
            </a:extLst>
          </p:cNvPr>
          <p:cNvSpPr txBox="1">
            <a:spLocks/>
          </p:cNvSpPr>
          <p:nvPr/>
        </p:nvSpPr>
        <p:spPr>
          <a:xfrm>
            <a:off x="1138545" y="4512335"/>
            <a:ext cx="8915399" cy="1564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1400" b="1" dirty="0"/>
              <a:t>Universidade do Minho</a:t>
            </a:r>
            <a:endParaRPr lang="pt-PT" sz="1400" dirty="0"/>
          </a:p>
          <a:p>
            <a:pPr>
              <a:lnSpc>
                <a:spcPct val="100000"/>
              </a:lnSpc>
            </a:pPr>
            <a:r>
              <a:rPr lang="pt-PT" sz="1400" dirty="0"/>
              <a:t>Mestrado Integrado em Engenharia Informática</a:t>
            </a:r>
            <a:endParaRPr lang="pt-PT" sz="1400" b="1" dirty="0"/>
          </a:p>
          <a:p>
            <a:pPr>
              <a:lnSpc>
                <a:spcPct val="100000"/>
              </a:lnSpc>
            </a:pPr>
            <a:r>
              <a:rPr lang="pt-PT" sz="1400" b="1" dirty="0"/>
              <a:t>Laboratórios de informática </a:t>
            </a:r>
            <a:r>
              <a:rPr lang="pt-PT" sz="1400" b="1" dirty="0" err="1"/>
              <a:t>iv</a:t>
            </a:r>
            <a:endParaRPr lang="pt-PT" sz="1400" dirty="0"/>
          </a:p>
          <a:p>
            <a:pPr>
              <a:lnSpc>
                <a:spcPct val="100000"/>
              </a:lnSpc>
            </a:pPr>
            <a:r>
              <a:rPr lang="pt-PT" sz="1400" dirty="0"/>
              <a:t>Ano Letivo de 2017/2018</a:t>
            </a:r>
          </a:p>
        </p:txBody>
      </p:sp>
    </p:spTree>
    <p:extLst>
      <p:ext uri="{BB962C8B-B14F-4D97-AF65-F5344CB8AC3E}">
        <p14:creationId xmlns:p14="http://schemas.microsoft.com/office/powerpoint/2010/main" val="352034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74330-751C-4FCC-B1B0-182125A2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 anchor="ctr">
            <a:normAutofit/>
          </a:bodyPr>
          <a:lstStyle/>
          <a:p>
            <a:r>
              <a:rPr lang="pt-PT" sz="3300" dirty="0">
                <a:solidFill>
                  <a:srgbClr val="FFFFFF"/>
                </a:solidFill>
              </a:rPr>
              <a:t>Sumário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BD0217-5EF9-4ADC-AE28-C052D0C7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757" y="1613753"/>
            <a:ext cx="6492240" cy="373561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pt-PT" dirty="0"/>
              <a:t>Contextualização</a:t>
            </a:r>
          </a:p>
          <a:p>
            <a:pPr>
              <a:buFont typeface="+mj-lt"/>
              <a:buAutoNum type="arabicPeriod"/>
            </a:pPr>
            <a:r>
              <a:rPr lang="pt-PT" dirty="0"/>
              <a:t>Caso de estudo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PT" dirty="0"/>
              <a:t>Motivação e Objetivos</a:t>
            </a:r>
          </a:p>
          <a:p>
            <a:pPr>
              <a:buFont typeface="+mj-lt"/>
              <a:buAutoNum type="arabicPeriod"/>
            </a:pPr>
            <a:r>
              <a:rPr lang="pt-PT" dirty="0"/>
              <a:t>Fundamentação do Sistema</a:t>
            </a:r>
          </a:p>
          <a:p>
            <a:pPr lvl="1">
              <a:buFont typeface="+mj-lt"/>
              <a:buAutoNum type="arabicPeriod"/>
            </a:pPr>
            <a:r>
              <a:rPr lang="pt-PT" dirty="0"/>
              <a:t>Justificação, utilidade e viabilidade do sistema</a:t>
            </a:r>
          </a:p>
          <a:p>
            <a:pPr lvl="1">
              <a:buFont typeface="+mj-lt"/>
              <a:buAutoNum type="arabicPeriod"/>
            </a:pPr>
            <a:r>
              <a:rPr lang="pt-PT" dirty="0"/>
              <a:t>Identidade do projeto</a:t>
            </a:r>
          </a:p>
          <a:p>
            <a:pPr lvl="1">
              <a:buFont typeface="+mj-lt"/>
              <a:buAutoNum type="arabicPeriod"/>
            </a:pPr>
            <a:r>
              <a:rPr lang="pt-PT" dirty="0"/>
              <a:t>Identificação dos recursos necessários</a:t>
            </a:r>
          </a:p>
          <a:p>
            <a:pPr lvl="1">
              <a:buFont typeface="+mj-lt"/>
              <a:buAutoNum type="arabicPeriod"/>
            </a:pPr>
            <a:r>
              <a:rPr lang="pt-PT" dirty="0"/>
              <a:t>Maqueta do sistema</a:t>
            </a:r>
          </a:p>
          <a:p>
            <a:pPr lvl="1">
              <a:buFont typeface="+mj-lt"/>
              <a:buAutoNum type="arabicPeriod"/>
            </a:pPr>
            <a:r>
              <a:rPr lang="pt-PT" dirty="0"/>
              <a:t>Definição de medidas de sucesso</a:t>
            </a:r>
          </a:p>
          <a:p>
            <a:pPr lvl="1">
              <a:buFont typeface="+mj-lt"/>
              <a:buAutoNum type="arabicPeriod"/>
            </a:pPr>
            <a:r>
              <a:rPr lang="pt-PT" dirty="0"/>
              <a:t>Plano de desenvolvimento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213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74330-751C-4FCC-B1B0-182125A2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 anchor="ctr">
            <a:normAutofit/>
          </a:bodyPr>
          <a:lstStyle/>
          <a:p>
            <a:r>
              <a:rPr lang="pt-PT" sz="3300" dirty="0">
                <a:solidFill>
                  <a:srgbClr val="FFFFFF"/>
                </a:solidFill>
              </a:rPr>
              <a:t>Contextualização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FC96450A-84D5-4B76-B5C7-258C87F25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981557"/>
              </p:ext>
            </p:extLst>
          </p:nvPr>
        </p:nvGraphicFramePr>
        <p:xfrm>
          <a:off x="4893365" y="1878218"/>
          <a:ext cx="6492875" cy="3206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52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DED09-CBFC-4C6D-8E01-BFADE5FB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/>
          <a:lstStyle/>
          <a:p>
            <a:r>
              <a:rPr lang="pt-PT" sz="3300" dirty="0"/>
              <a:t>Apresentação do Caso de Estudo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87FE54-64E2-45AA-BDF0-4A4241DC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A empresa Zen</a:t>
            </a:r>
            <a:r>
              <a:rPr lang="pt-PT" i="1" baseline="30000" dirty="0"/>
              <a:t>+ </a:t>
            </a:r>
            <a:r>
              <a:rPr lang="pt-PT" dirty="0"/>
              <a:t>decidiu lançar uma plataforma Web onde poderá dar a conhecer aos clientes os vários serviços oferecidos e  os diferentes custos associados.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C29E59C-FCB7-4340-BFC4-F98B5A73B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7724428"/>
              </p:ext>
            </p:extLst>
          </p:nvPr>
        </p:nvGraphicFramePr>
        <p:xfrm>
          <a:off x="4800600" y="1948070"/>
          <a:ext cx="6492240" cy="442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372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EC488-CB1F-48A2-83CF-1CA6FB1F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/>
          <a:lstStyle/>
          <a:p>
            <a:br>
              <a:rPr lang="pt-PT" sz="3300" dirty="0"/>
            </a:br>
            <a:br>
              <a:rPr lang="pt-PT" sz="3300" dirty="0"/>
            </a:br>
            <a:br>
              <a:rPr lang="pt-PT" sz="3300" dirty="0"/>
            </a:br>
            <a:br>
              <a:rPr lang="pt-PT" sz="3300" dirty="0"/>
            </a:br>
            <a:r>
              <a:rPr lang="pt-PT" sz="3300" dirty="0"/>
              <a:t>Motivação e Objetivos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8EDFF6-F7A0-43C9-A955-BE856F34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1" y="2275449"/>
            <a:ext cx="6492240" cy="2307102"/>
          </a:xfrm>
        </p:spPr>
        <p:txBody>
          <a:bodyPr/>
          <a:lstStyle/>
          <a:p>
            <a:pPr algn="just"/>
            <a:endParaRPr lang="pt-PT" dirty="0"/>
          </a:p>
          <a:p>
            <a:pPr marL="0" indent="0" algn="just">
              <a:buNone/>
            </a:pPr>
            <a:endParaRPr lang="pt-PT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8349E74-4673-4A23-AF18-4D0905D75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95998"/>
              </p:ext>
            </p:extLst>
          </p:nvPr>
        </p:nvGraphicFramePr>
        <p:xfrm>
          <a:off x="4983481" y="1877759"/>
          <a:ext cx="6692705" cy="320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676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1E559-1F12-4771-B1F9-F81C253B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Fundamentação do sistema</a:t>
            </a: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endParaRPr lang="pt-PT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18E192-7F86-43F9-827B-065AF0A85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532" y="2085341"/>
            <a:ext cx="6492240" cy="2687318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pt-PT" sz="2400" dirty="0"/>
              <a:t>Justificação, utilidade e viabilidade do sistema</a:t>
            </a:r>
          </a:p>
          <a:p>
            <a:pPr lvl="1">
              <a:buFont typeface="+mj-lt"/>
              <a:buAutoNum type="arabicPeriod"/>
            </a:pPr>
            <a:r>
              <a:rPr lang="pt-PT" sz="2400" dirty="0"/>
              <a:t>Identidade do projeto</a:t>
            </a:r>
          </a:p>
          <a:p>
            <a:pPr lvl="1">
              <a:buFont typeface="+mj-lt"/>
              <a:buAutoNum type="arabicPeriod"/>
            </a:pPr>
            <a:r>
              <a:rPr lang="pt-PT" sz="2400" dirty="0"/>
              <a:t>Identificação dos recursos necessários</a:t>
            </a:r>
          </a:p>
          <a:p>
            <a:pPr lvl="1">
              <a:buFont typeface="+mj-lt"/>
              <a:buAutoNum type="arabicPeriod"/>
            </a:pPr>
            <a:r>
              <a:rPr lang="pt-PT" sz="2400" dirty="0"/>
              <a:t>Maqueta do sistema</a:t>
            </a:r>
          </a:p>
          <a:p>
            <a:pPr lvl="1">
              <a:buFont typeface="+mj-lt"/>
              <a:buAutoNum type="arabicPeriod"/>
            </a:pPr>
            <a:r>
              <a:rPr lang="pt-PT" sz="2400" dirty="0"/>
              <a:t>Definição de medidas de sucesso</a:t>
            </a:r>
          </a:p>
          <a:p>
            <a:pPr lvl="1">
              <a:buFont typeface="+mj-lt"/>
              <a:buAutoNum type="arabicPeriod"/>
            </a:pPr>
            <a:r>
              <a:rPr lang="pt-PT" sz="2400" dirty="0"/>
              <a:t>Plano de desenvolvimento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814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D32EF-F67D-495A-8F1E-2E516415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Justificação, Utilidade, Viabilidade do sistema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AD46E08E-AA35-4DAE-8DFD-DB0F68B02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116086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61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95CA5-D031-4BE7-BFD9-C4D6996C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5475137"/>
          </a:xfrm>
        </p:spPr>
        <p:txBody>
          <a:bodyPr/>
          <a:lstStyle/>
          <a:p>
            <a:r>
              <a:rPr lang="pt-PT" sz="3300" dirty="0"/>
              <a:t>Identidade do projeto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65122C9C-8FD3-4FE0-A31D-6E11CF8EE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580985"/>
              </p:ext>
            </p:extLst>
          </p:nvPr>
        </p:nvGraphicFramePr>
        <p:xfrm>
          <a:off x="4439478" y="1323480"/>
          <a:ext cx="7086282" cy="480060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100690">
                  <a:extLst>
                    <a:ext uri="{9D8B030D-6E8A-4147-A177-3AD203B41FA5}">
                      <a16:colId xmlns:a16="http://schemas.microsoft.com/office/drawing/2014/main" val="1953775076"/>
                    </a:ext>
                  </a:extLst>
                </a:gridCol>
                <a:gridCol w="4985592">
                  <a:extLst>
                    <a:ext uri="{9D8B030D-6E8A-4147-A177-3AD203B41FA5}">
                      <a16:colId xmlns:a16="http://schemas.microsoft.com/office/drawing/2014/main" val="1433767697"/>
                    </a:ext>
                  </a:extLst>
                </a:gridCol>
              </a:tblGrid>
              <a:tr h="26575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Ficha de Projeto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88087"/>
                  </a:ext>
                </a:extLst>
              </a:tr>
              <a:tr h="2657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Nome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Home Massage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713175"/>
                  </a:ext>
                </a:extLst>
              </a:tr>
              <a:tr h="2657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Área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Saúde e Lazer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4942871"/>
                  </a:ext>
                </a:extLst>
              </a:tr>
              <a:tr h="2657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Idioma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Português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2714230"/>
                  </a:ext>
                </a:extLst>
              </a:tr>
              <a:tr h="2657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Faixa Etária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r>
                        <a:rPr lang="en-US" sz="1400" baseline="30000">
                          <a:effectLst/>
                        </a:rPr>
                        <a:t>+</a:t>
                      </a:r>
                      <a:r>
                        <a:rPr lang="en-US" sz="1400">
                          <a:effectLst/>
                        </a:rPr>
                        <a:t> anos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130803"/>
                  </a:ext>
                </a:extLst>
              </a:tr>
              <a:tr h="23507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Descrição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Prestação de serviço ao domicílio que funcionará através de uma página Web onde um utilizador poderá consultar os vários serviços de massagem disponibilizados pela empresa Zen</a:t>
                      </a:r>
                      <a:r>
                        <a:rPr lang="pt-PT" sz="1400" baseline="30000" dirty="0">
                          <a:effectLst/>
                        </a:rPr>
                        <a:t>+</a:t>
                      </a:r>
                      <a:r>
                        <a:rPr lang="pt-PT" sz="1400" dirty="0">
                          <a:effectLst/>
                        </a:rPr>
                        <a:t>. Nesta página, um cliente registado, poderá requisitar vários serviços. Uma vez agendados, estes serão prestados por um funcionário qualificado na localização fornecida pelo cliente. O funcionário possuirá acesso a uma interface diferente, onde poderá registar os detalhes do serviço prestado e processar o pagamento do mesmo.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530684"/>
                  </a:ext>
                </a:extLst>
              </a:tr>
              <a:tr h="2657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Cliente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Zen</a:t>
                      </a:r>
                      <a:r>
                        <a:rPr lang="en-US" sz="1400" baseline="30000">
                          <a:effectLst/>
                        </a:rPr>
                        <a:t>+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286261"/>
                  </a:ext>
                </a:extLst>
              </a:tr>
              <a:tr h="2657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Criadores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André Salgueiro, Hugo Oliveira, Paula Pereira, Rui Calheno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69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62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75AA3-FE09-4F56-857B-E2D6B02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5710845"/>
          </a:xfrm>
        </p:spPr>
        <p:txBody>
          <a:bodyPr/>
          <a:lstStyle/>
          <a:p>
            <a:r>
              <a:rPr lang="pt-PT" sz="3300" dirty="0"/>
              <a:t>Identificação dos recursos necessários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34329D-89F3-4C36-ACBD-54D8255F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35" y="1497567"/>
            <a:ext cx="6492240" cy="3904425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pt-PT" dirty="0"/>
              <a:t>				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AA5E1D0-82D7-42E5-B1EC-2A5A6604D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018456"/>
              </p:ext>
            </p:extLst>
          </p:nvPr>
        </p:nvGraphicFramePr>
        <p:xfrm>
          <a:off x="4539956" y="742855"/>
          <a:ext cx="7069797" cy="541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608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</TotalTime>
  <Words>730</Words>
  <Application>Microsoft Office PowerPoint</Application>
  <PresentationFormat>Ecrã Panorâmico</PresentationFormat>
  <Paragraphs>106</Paragraphs>
  <Slides>15</Slides>
  <Notes>1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Retrospetiva</vt:lpstr>
      <vt:lpstr>Apresentação do PowerPoint</vt:lpstr>
      <vt:lpstr>Sumário</vt:lpstr>
      <vt:lpstr>Contextualização</vt:lpstr>
      <vt:lpstr>Apresentação do Caso de Estudo      </vt:lpstr>
      <vt:lpstr>    Motivação e Objetivos     </vt:lpstr>
      <vt:lpstr>Fundamentação do sistema      </vt:lpstr>
      <vt:lpstr>Justificação, Utilidade, Viabilidade do sistema    </vt:lpstr>
      <vt:lpstr>Identidade do projeto     </vt:lpstr>
      <vt:lpstr>Identificação dos recursos necessários     </vt:lpstr>
      <vt:lpstr>Maqueta do Sistema     </vt:lpstr>
      <vt:lpstr>Maqueta do sistema     </vt:lpstr>
      <vt:lpstr>Definição de medidas de sucesso</vt:lpstr>
      <vt:lpstr>Plano de desenvolvimento      </vt:lpstr>
      <vt:lpstr>Plano de desenvolvimento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Massage</dc:title>
  <dc:creator>andre salgueiro</dc:creator>
  <cp:lastModifiedBy>Paula Sofia da Cunha Pereira</cp:lastModifiedBy>
  <cp:revision>30</cp:revision>
  <dcterms:created xsi:type="dcterms:W3CDTF">2018-03-10T19:04:33Z</dcterms:created>
  <dcterms:modified xsi:type="dcterms:W3CDTF">2018-03-11T21:56:44Z</dcterms:modified>
</cp:coreProperties>
</file>