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30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1" autoAdjust="0"/>
    <p:restoredTop sz="94641"/>
  </p:normalViewPr>
  <p:slideViewPr>
    <p:cSldViewPr snapToGrid="0">
      <p:cViewPr varScale="1">
        <p:scale>
          <a:sx n="136" d="100"/>
          <a:sy n="136" d="100"/>
        </p:scale>
        <p:origin x="1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算法刷题训练营第</a:t>
            </a:r>
            <a:r>
              <a:rPr lang="en-US" altLang="zh-CN" dirty="0"/>
              <a:t>3</a:t>
            </a:r>
            <a:r>
              <a:rPr lang="zh-CN" altLang="en-US" dirty="0"/>
              <a:t>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70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给你一个字符串类型的数组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，譬如</a:t>
            </a:r>
            <a:r>
              <a:rPr lang="en-US" altLang="zh-CN" sz="2400" dirty="0"/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String[] 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 = { "b\</a:t>
            </a:r>
            <a:r>
              <a:rPr lang="en-US" altLang="zh-CN" sz="2400" dirty="0" err="1"/>
              <a:t>st</a:t>
            </a:r>
            <a:r>
              <a:rPr lang="en-US" altLang="zh-CN" sz="2400" dirty="0"/>
              <a:t>", "d\", "a\d\e", "a\b\c" };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把这些路径中蕴含的目录结构给打印出来，子目录直接列在父目录下面，并比父目录向右进两格，就像这样</a:t>
            </a:r>
            <a:r>
              <a:rPr lang="en-US" altLang="zh-CN" sz="2400" dirty="0"/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a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  b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    c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  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    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b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  </a:t>
            </a:r>
            <a:r>
              <a:rPr lang="en-US" altLang="zh-CN" sz="2400" dirty="0" err="1"/>
              <a:t>st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同一级的需要按字母顺序排列不能乱。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9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双向链表节点结构和二叉树节点结构是一样的，如果你把</a:t>
            </a:r>
            <a:r>
              <a:rPr lang="en-US" altLang="zh-CN" sz="2400" dirty="0"/>
              <a:t>last</a:t>
            </a:r>
            <a:r>
              <a:rPr lang="zh-CN" altLang="en-US" sz="2400" dirty="0"/>
              <a:t>认为是</a:t>
            </a:r>
            <a:r>
              <a:rPr lang="en-US" altLang="zh-CN" sz="2400" dirty="0"/>
              <a:t>left</a:t>
            </a:r>
            <a:r>
              <a:rPr lang="zh-CN" altLang="en-US" sz="2400" dirty="0"/>
              <a:t>，</a:t>
            </a:r>
            <a:r>
              <a:rPr lang="en-US" altLang="zh-CN" sz="2400" dirty="0"/>
              <a:t>next</a:t>
            </a:r>
            <a:r>
              <a:rPr lang="zh-CN" altLang="en-US" sz="2400" dirty="0"/>
              <a:t>认为是</a:t>
            </a:r>
            <a:r>
              <a:rPr lang="en-US" altLang="zh-CN" sz="2400" dirty="0"/>
              <a:t>next</a:t>
            </a:r>
            <a:r>
              <a:rPr lang="zh-CN" altLang="en-US" sz="2400" dirty="0"/>
              <a:t>的话。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给定一个搜索二叉树的头节点</a:t>
            </a:r>
            <a:r>
              <a:rPr lang="en-US" altLang="zh-CN" sz="2400" dirty="0"/>
              <a:t>head</a:t>
            </a:r>
            <a:r>
              <a:rPr lang="zh-CN" altLang="en-US" sz="2400" dirty="0"/>
              <a:t>，请转化成一条有序的双向链表，并返回链表的头节点。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1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已知一棵二叉树中没有重复节点，并且给定了这棵树的中序遍历数组和先序遍历 数组，返回后序遍历数组。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比如给定</a:t>
            </a:r>
            <a:r>
              <a:rPr lang="en-US" altLang="zh-CN" sz="2400" dirty="0"/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int[] pre = { 1, 2, 4, 5, 3, 6, 7 };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int[] in = { 4, 2, 5, 1, 6, 3, 7 }; </a:t>
            </a:r>
            <a:r>
              <a:rPr lang="zh-CN" altLang="en-US" sz="2400" dirty="0"/>
              <a:t>返回</a:t>
            </a:r>
            <a:r>
              <a:rPr lang="en-US" altLang="zh-CN" sz="2400" dirty="0"/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{4,5,2,6,7,3,1}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4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最长递增子序列问题的</a:t>
            </a:r>
            <a:r>
              <a:rPr lang="en-US" altLang="zh-CN" sz="2400" dirty="0"/>
              <a:t>O(N</a:t>
            </a:r>
            <a:r>
              <a:rPr lang="zh-CN" altLang="en-US" sz="2400" dirty="0"/>
              <a:t>*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)</a:t>
            </a:r>
            <a:r>
              <a:rPr lang="zh-CN" altLang="en-US" sz="2400" dirty="0"/>
              <a:t>的解法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97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每个信封都有长和宽两个维度的数据，</a:t>
            </a:r>
            <a:r>
              <a:rPr lang="en-US" altLang="zh-CN" sz="2400" dirty="0"/>
              <a:t>A</a:t>
            </a:r>
            <a:r>
              <a:rPr lang="zh-CN" altLang="en-US" sz="2400" dirty="0"/>
              <a:t>信封如果想套在</a:t>
            </a:r>
            <a:r>
              <a:rPr lang="en-US" altLang="zh-CN" sz="2400" dirty="0"/>
              <a:t>B</a:t>
            </a:r>
            <a:r>
              <a:rPr lang="zh-CN" altLang="en-US" sz="2400" dirty="0"/>
              <a:t>信封里面，</a:t>
            </a:r>
            <a:r>
              <a:rPr lang="en-US" altLang="zh-CN" sz="2400" dirty="0"/>
              <a:t>A</a:t>
            </a:r>
            <a:r>
              <a:rPr lang="zh-CN" altLang="en-US" sz="2400" dirty="0"/>
              <a:t>信封必须在长和宽上都小于</a:t>
            </a:r>
            <a:r>
              <a:rPr lang="en-US" altLang="zh-CN" sz="2400" dirty="0"/>
              <a:t>B</a:t>
            </a:r>
            <a:r>
              <a:rPr lang="zh-CN" altLang="en-US" sz="2400" dirty="0"/>
              <a:t>信封才行。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如果给你一批信封，返回最大的嵌套层数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0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给定一个数组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，返回子数组的最大累加和。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71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给定一个整型矩阵，返回子矩阵的最大累加和。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24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19825</TotalTime>
  <Words>436</Words>
  <Application>Microsoft Macintosh PowerPoint</Application>
  <PresentationFormat>宽屏</PresentationFormat>
  <Paragraphs>43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算法刷题训练营第3期</vt:lpstr>
      <vt:lpstr>题目一</vt:lpstr>
      <vt:lpstr>题目二</vt:lpstr>
      <vt:lpstr>题目三</vt:lpstr>
      <vt:lpstr>题目四</vt:lpstr>
      <vt:lpstr>题目五</vt:lpstr>
      <vt:lpstr>题目六</vt:lpstr>
      <vt:lpstr>题目七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285</cp:revision>
  <dcterms:created xsi:type="dcterms:W3CDTF">2019-12-18T07:28:03Z</dcterms:created>
  <dcterms:modified xsi:type="dcterms:W3CDTF">2020-06-27T06:53:41Z</dcterms:modified>
</cp:coreProperties>
</file>