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4684"/>
  </p:normalViewPr>
  <p:slideViewPr>
    <p:cSldViewPr snapToGrid="0">
      <p:cViewPr varScale="1">
        <p:scale>
          <a:sx n="131" d="100"/>
          <a:sy n="13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，返回如果排序之后，相邻数之间的最大差值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{3,1,7,9}</a:t>
            </a:r>
            <a:r>
              <a:rPr lang="zh-CN" altLang="en-US" sz="2400" dirty="0"/>
              <a:t>，如果排序后</a:t>
            </a:r>
            <a:r>
              <a:rPr lang="en-US" altLang="zh-CN" sz="2400" dirty="0"/>
              <a:t>{1,3,7,9}</a:t>
            </a:r>
            <a:r>
              <a:rPr lang="zh-CN" altLang="en-US" sz="2400" dirty="0"/>
              <a:t>，相邻数之间的最大差值来自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7</a:t>
            </a:r>
            <a:r>
              <a:rPr lang="zh-CN" altLang="en-US" sz="2400" dirty="0"/>
              <a:t>，返回</a:t>
            </a:r>
            <a:r>
              <a:rPr lang="en-US" altLang="zh-CN" sz="2400" dirty="0"/>
              <a:t>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要求：不能真的进行排序，并且要求在时间复杂度</a:t>
            </a:r>
            <a:r>
              <a:rPr lang="en-US" altLang="zh-CN" sz="2400" dirty="0"/>
              <a:t>O(N)</a:t>
            </a:r>
            <a:r>
              <a:rPr lang="zh-CN" altLang="en-US" sz="2400" dirty="0"/>
              <a:t>内解决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假设所有字符都是小写字母</a:t>
            </a:r>
            <a:r>
              <a:rPr lang="en-US" altLang="zh-CN" dirty="0"/>
              <a:t>.</a:t>
            </a:r>
            <a:r>
              <a:rPr lang="zh-CN" altLang="en-US"/>
              <a:t>   长字符</a:t>
            </a:r>
            <a:r>
              <a:rPr lang="zh-CN" altLang="en-US" dirty="0"/>
              <a:t>串是</a:t>
            </a:r>
            <a:r>
              <a:rPr lang="en" altLang="zh-CN" u="sng" dirty="0"/>
              <a:t>str</a:t>
            </a:r>
          </a:p>
          <a:p>
            <a:pPr marL="0" indent="0">
              <a:buNone/>
            </a:pPr>
            <a:r>
              <a:rPr lang="en" altLang="zh-CN" u="sng" dirty="0" err="1"/>
              <a:t>arr</a:t>
            </a:r>
            <a:r>
              <a:rPr lang="zh-CN" altLang="en-US" dirty="0"/>
              <a:t>是去重的单词表</a:t>
            </a:r>
            <a:r>
              <a:rPr lang="en-US" altLang="zh-CN" dirty="0"/>
              <a:t>, </a:t>
            </a:r>
            <a:r>
              <a:rPr lang="zh-CN" altLang="en-US" dirty="0"/>
              <a:t>每个单词都不是空字符串且可以使用任意次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" altLang="zh-CN" u="sng" dirty="0" err="1"/>
              <a:t>arr</a:t>
            </a:r>
            <a:r>
              <a:rPr lang="zh-CN" altLang="en-US" dirty="0"/>
              <a:t>中的单词有多少种拼接</a:t>
            </a:r>
            <a:r>
              <a:rPr lang="en" altLang="zh-CN" u="sng" dirty="0"/>
              <a:t>str</a:t>
            </a:r>
            <a:r>
              <a:rPr lang="zh-CN" altLang="en-US" dirty="0"/>
              <a:t>的方式，返回方法数</a:t>
            </a:r>
            <a:r>
              <a:rPr lang="en-US" altLang="zh-CN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，和一个数</a:t>
            </a:r>
            <a:r>
              <a:rPr lang="en-US" altLang="zh-CN" sz="2400" dirty="0"/>
              <a:t>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路径的定义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可以从任何一个点开始，但是只能往下走，往下可以走到任何节点停止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返回路径累加和为</a:t>
            </a:r>
            <a:r>
              <a:rPr lang="en-US" altLang="zh-CN" sz="2400" dirty="0"/>
              <a:t>K</a:t>
            </a:r>
            <a:r>
              <a:rPr lang="zh-CN" altLang="en-US" sz="2400" dirty="0"/>
              <a:t>的所有路径中，最长的路径最多有几个节点？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</a:t>
            </a:r>
            <a:r>
              <a:rPr lang="en-US" altLang="zh-CN" sz="2400" dirty="0"/>
              <a:t>int</a:t>
            </a:r>
            <a:r>
              <a:rPr lang="zh-CN" altLang="en-US" sz="2400" dirty="0"/>
              <a:t>类型的数组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，已知除了一种数只出现</a:t>
            </a:r>
            <a:r>
              <a:rPr lang="en-US" altLang="zh-CN" sz="2400" dirty="0"/>
              <a:t>1</a:t>
            </a:r>
            <a:r>
              <a:rPr lang="zh-CN" altLang="en-US" sz="2400" dirty="0"/>
              <a:t>次之外，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剩下所有的数都出现了</a:t>
            </a:r>
            <a:r>
              <a:rPr lang="en-US" altLang="zh-CN" sz="2400" dirty="0"/>
              <a:t>k</a:t>
            </a:r>
            <a:r>
              <a:rPr lang="zh-CN" altLang="en-US" sz="2400" dirty="0"/>
              <a:t>次，如何使用</a:t>
            </a:r>
            <a:r>
              <a:rPr lang="en-US" altLang="zh-CN" sz="2400" dirty="0"/>
              <a:t>O(1)</a:t>
            </a:r>
            <a:r>
              <a:rPr lang="zh-CN" altLang="en-US" sz="2400" dirty="0"/>
              <a:t>的额外空间，找到这个数。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,  int K,   K &gt; 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，如果有某个数出现次数超过了数组长度的一半，打印这个数，如果没有不打印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额外空间</a:t>
            </a:r>
            <a:r>
              <a:rPr lang="en-US" altLang="zh-CN" sz="2400"/>
              <a:t>O(1)</a:t>
            </a: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和整数</a:t>
            </a:r>
            <a:r>
              <a:rPr lang="en-US" altLang="zh-CN" sz="2400" dirty="0"/>
              <a:t>k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，如果有某些数出现次数超过了</a:t>
            </a:r>
            <a:r>
              <a:rPr lang="en-US" altLang="zh-CN" sz="2400" dirty="0"/>
              <a:t>N/K</a:t>
            </a:r>
            <a:r>
              <a:rPr lang="zh-CN" altLang="en-US" sz="2400" dirty="0"/>
              <a:t>，打印这些数，如果没有不打印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19685</TotalTime>
  <Words>373</Words>
  <Application>Microsoft Macintosh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291</cp:revision>
  <dcterms:created xsi:type="dcterms:W3CDTF">2019-12-18T07:28:03Z</dcterms:created>
  <dcterms:modified xsi:type="dcterms:W3CDTF">2020-07-18T02:07:14Z</dcterms:modified>
</cp:coreProperties>
</file>