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 </a:t>
            </a:r>
            <a:r>
              <a:rPr lang="en-US" altLang="zh-CN" sz="2400" dirty="0"/>
              <a:t>N×3 </a:t>
            </a:r>
            <a:r>
              <a:rPr lang="zh-CN" altLang="en-US" sz="2400" dirty="0"/>
              <a:t>的矩阵 </a:t>
            </a:r>
            <a:r>
              <a:rPr lang="en-US" altLang="zh-CN" sz="2400" dirty="0"/>
              <a:t>matrix</a:t>
            </a:r>
            <a:r>
              <a:rPr lang="zh-CN" altLang="en-US" sz="2400" dirty="0"/>
              <a:t>，对于每一个长度为 </a:t>
            </a:r>
            <a:r>
              <a:rPr lang="en-US" altLang="zh-CN" sz="2400" dirty="0"/>
              <a:t>3 </a:t>
            </a:r>
            <a:r>
              <a:rPr lang="zh-CN" altLang="en-US" sz="2400" dirty="0"/>
              <a:t>的小数组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，都表示一个大楼的三个数 据。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[0]</a:t>
            </a:r>
            <a:r>
              <a:rPr lang="zh-CN" altLang="en-US" sz="2400" dirty="0"/>
              <a:t>表示大楼的左边界，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[1]</a:t>
            </a:r>
            <a:r>
              <a:rPr lang="zh-CN" altLang="en-US" sz="2400" dirty="0"/>
              <a:t>表示大楼的右边界，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[2]</a:t>
            </a:r>
            <a:r>
              <a:rPr lang="zh-CN" altLang="en-US" sz="2400" dirty="0"/>
              <a:t>表示大楼的高度</a:t>
            </a:r>
            <a:r>
              <a:rPr lang="en-US" altLang="zh-CN" sz="2400" dirty="0"/>
              <a:t>(</a:t>
            </a:r>
            <a:r>
              <a:rPr lang="zh-CN" altLang="en-US" sz="2400" dirty="0"/>
              <a:t>一定大于 </a:t>
            </a:r>
            <a:r>
              <a:rPr lang="en-US" altLang="zh-CN" sz="2400" dirty="0"/>
              <a:t>0)</a:t>
            </a:r>
            <a:r>
              <a:rPr lang="zh-CN" altLang="en-US" sz="2400" dirty="0"/>
              <a:t>。 每座大楼的地基都在 </a:t>
            </a:r>
            <a:r>
              <a:rPr lang="en-US" altLang="zh-CN" sz="2400" dirty="0"/>
              <a:t>X </a:t>
            </a:r>
            <a:r>
              <a:rPr lang="zh-CN" altLang="en-US" sz="2400" dirty="0"/>
              <a:t>轴上，大楼之间可能会有重叠，请返回整体的轮廓线数组。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 matrix ={{2,5,6}, {1,7,4}, {4,6,7}, {3,6,5}, {10,13,2}, {9,11,3}, {12,14,4},{10,12,5}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: {{1,2,4},{2,4,6}, {4,6,7}, {6,7,4}, {9,10,3}, {10,12,5}, {12,14,4}}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给定两个整数数组</a:t>
            </a:r>
            <a:r>
              <a:rPr lang="en" altLang="zh-CN" sz="2400" dirty="0"/>
              <a:t>A</a:t>
            </a:r>
            <a:r>
              <a:rPr lang="zh-CN" altLang="en-US" sz="2400" dirty="0"/>
              <a:t>和</a:t>
            </a:r>
            <a:r>
              <a:rPr lang="en" altLang="zh-CN" sz="2400" dirty="0"/>
              <a:t>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A</a:t>
            </a:r>
            <a:r>
              <a:rPr lang="zh-CN" altLang="en-US" sz="2400" dirty="0"/>
              <a:t>是长度为</a:t>
            </a:r>
            <a:r>
              <a:rPr lang="en" altLang="zh-CN" sz="2400" dirty="0"/>
              <a:t>m</a:t>
            </a:r>
            <a:r>
              <a:rPr lang="zh-CN" altLang="en" sz="2400" dirty="0"/>
              <a:t>、</a:t>
            </a:r>
            <a:r>
              <a:rPr lang="zh-CN" altLang="en-US" sz="2400" dirty="0"/>
              <a:t>元素从小到大排好序了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B</a:t>
            </a:r>
            <a:r>
              <a:rPr lang="zh-CN" altLang="en-US" sz="2400" dirty="0"/>
              <a:t>是长度为</a:t>
            </a:r>
            <a:r>
              <a:rPr lang="en" altLang="zh-CN" sz="2400" dirty="0"/>
              <a:t>n</a:t>
            </a:r>
            <a:r>
              <a:rPr lang="zh-CN" altLang="en" sz="2400" dirty="0"/>
              <a:t>、</a:t>
            </a:r>
            <a:r>
              <a:rPr lang="zh-CN" altLang="en-US" sz="2400" dirty="0"/>
              <a:t>元素从小到大排好序了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希望从</a:t>
            </a:r>
            <a:r>
              <a:rPr lang="en" altLang="zh-CN" sz="2400" dirty="0"/>
              <a:t>A</a:t>
            </a:r>
            <a:r>
              <a:rPr lang="zh-CN" altLang="en-US" sz="2400" dirty="0"/>
              <a:t>和</a:t>
            </a:r>
            <a:r>
              <a:rPr lang="en" altLang="zh-CN" sz="2400" dirty="0"/>
              <a:t>B</a:t>
            </a:r>
            <a:r>
              <a:rPr lang="zh-CN" altLang="en-US" sz="2400" dirty="0"/>
              <a:t>数组中，找出最大的</a:t>
            </a:r>
            <a:r>
              <a:rPr lang="en" altLang="zh-CN" sz="2400" dirty="0"/>
              <a:t>k</a:t>
            </a:r>
            <a:r>
              <a:rPr lang="zh-CN" altLang="en-US" sz="2400" dirty="0"/>
              <a:t>个数字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Nim</a:t>
            </a:r>
            <a:r>
              <a:rPr lang="zh-CN" altLang="en-US" sz="2400" dirty="0"/>
              <a:t>博弈问题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给定一个非负数组，每一个值代表该位置上有几个铜板。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玩游戏，</a:t>
            </a:r>
            <a:r>
              <a:rPr lang="en-US" altLang="zh-CN" sz="2400" dirty="0"/>
              <a:t>a</a:t>
            </a:r>
            <a:r>
              <a:rPr lang="zh-CN" altLang="en-US" sz="2400" dirty="0"/>
              <a:t>先手，</a:t>
            </a:r>
            <a:r>
              <a:rPr lang="en-US" altLang="zh-CN" sz="2400" dirty="0"/>
              <a:t>b</a:t>
            </a:r>
            <a:r>
              <a:rPr lang="zh-CN" altLang="en-US" sz="2400" dirty="0"/>
              <a:t>后手， 轮到某个人的时候，只能在一个位置上拿任意数量的铜板，但是不能不拿。谁最先把铜 板拿完谁赢。假设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都极度聪明，请返回获胜者的名字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约瑟夫环问题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且每个值都是正数，代表</a:t>
            </a:r>
            <a:r>
              <a:rPr lang="en-US" altLang="zh-CN" sz="2400" dirty="0"/>
              <a:t>N</a:t>
            </a:r>
            <a:r>
              <a:rPr lang="zh-CN" altLang="en-US" sz="2400" dirty="0"/>
              <a:t>个人的体重。再给定一个正数 </a:t>
            </a:r>
            <a:r>
              <a:rPr lang="en-US" altLang="zh-CN" sz="2400" dirty="0"/>
              <a:t>limit</a:t>
            </a:r>
            <a:r>
              <a:rPr lang="zh-CN" altLang="en-US" sz="2400" dirty="0"/>
              <a:t>，代表一艘船的载重。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以下是坐船规则</a:t>
            </a:r>
            <a:r>
              <a:rPr lang="en-US" altLang="zh-CN" sz="2400" dirty="0"/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每艘船最多</a:t>
            </a:r>
            <a:r>
              <a:rPr lang="zh-CN" altLang="en-US" sz="2400"/>
              <a:t>只能坐两</a:t>
            </a:r>
            <a:r>
              <a:rPr lang="zh-CN" altLang="en-US" sz="2400" dirty="0"/>
              <a:t>人</a:t>
            </a:r>
            <a:r>
              <a:rPr lang="en-US" altLang="zh-CN" sz="2400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乘客 的体重和不能超过</a:t>
            </a:r>
            <a:r>
              <a:rPr lang="en-US" altLang="zh-CN" sz="2400" dirty="0"/>
              <a:t>limit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返回如果同时让这</a:t>
            </a:r>
            <a:r>
              <a:rPr lang="en-US" altLang="zh-CN" sz="2400" dirty="0"/>
              <a:t>N</a:t>
            </a:r>
            <a:r>
              <a:rPr lang="zh-CN" altLang="en-US" sz="2400" dirty="0"/>
              <a:t>个人过河最少需要几条船。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代表每一个咖啡机冲一杯咖啡的时间，每个咖啡机只能串行的制造咖啡。现在有</a:t>
            </a:r>
            <a:r>
              <a:rPr lang="en-US" altLang="zh-CN" sz="2400" dirty="0"/>
              <a:t>n</a:t>
            </a:r>
            <a:r>
              <a:rPr lang="zh-CN" altLang="en-US" sz="2400" dirty="0"/>
              <a:t>个人需要喝咖啡，只能用咖啡机来制造咖啡。认为每个人喝咖啡的时间非常短，冲好的时间即是喝完的时间。每个人喝完之后咖啡杯可以选择洗或者自然挥发干净，只有一台洗咖啡杯的机器，只能串行的洗咖啡杯。洗杯子的机器洗完一个杯子时间为</a:t>
            </a:r>
            <a:r>
              <a:rPr lang="en-US" altLang="zh-CN" sz="2400" dirty="0"/>
              <a:t>a</a:t>
            </a:r>
            <a:r>
              <a:rPr lang="zh-CN" altLang="en-US" sz="2400" dirty="0"/>
              <a:t>，任何一个杯子自然挥发干净的时间为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四个参数：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, n, a,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假设时间点从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开始，返回所有人喝完咖啡并洗完咖啡杯的全部过程结束后，至少来到什么时间点。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19557</TotalTime>
  <Words>593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286</cp:revision>
  <dcterms:created xsi:type="dcterms:W3CDTF">2019-12-18T07:28:03Z</dcterms:created>
  <dcterms:modified xsi:type="dcterms:W3CDTF">2020-07-19T02:36:54Z</dcterms:modified>
</cp:coreProperties>
</file>