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4"/>
  </p:normalViewPr>
  <p:slideViewPr>
    <p:cSldViewPr snapToGrid="0">
      <p:cViewPr varScale="1">
        <p:scale>
          <a:sx n="121" d="100"/>
          <a:sy n="121" d="100"/>
        </p:scale>
        <p:origin x="32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1C6E3-DA54-A261-DDEB-B970F9CD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34AA1-61B1-D94F-E87D-B1EC6B2C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EB7FF-7521-4728-3C02-3DBE1993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8C046-1BB0-150C-E67F-2D1E37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CBE5D-7450-AC73-2832-F2199E61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5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8274-5E4A-3783-CD2D-514E93AA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4B1F3-066D-5697-1C3F-967DD2519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B72C9-9B93-878D-7264-03C8FC77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D7E47-1CC9-62EF-E374-6B25FC50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DEFB-61A5-0A2A-CA50-8879704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24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35E35-3D71-8A0A-3D18-6E2B636B3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37CEA-740E-BB3D-6D3C-AD123AAB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FF913-2028-7FF4-77B4-00429D39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27A8D-1938-0A91-E4AE-CAB0FCF8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09E0-CC6B-66BB-9854-A5BDB687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7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58D2-DFA2-1C76-E4A0-2037F237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28E53-099A-C8F8-9BA0-FD8E6105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13E9E-8043-4613-6C6E-AF365D52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6C359-B7E4-4DD5-DDA8-980B160E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CBCF7-899C-F825-02EB-E4D0D1B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0E8F-427B-8307-FEDE-83CC1938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42EC9-612F-E91C-F775-ACCF6A70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454D-4C93-7F28-DD48-B9F2D05A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421B8-4D99-95BC-A7A4-A891C76D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965D2-96E8-3306-A35C-8760769E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96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FD67-9126-3B71-053B-760A643B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C02D1-D2E8-6A00-8EFF-197D24F4C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C265A-5FFF-1D2F-4C53-8E677D44D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D2774-3267-97B1-644D-9730BCA4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75301-F295-657E-95C9-43AD885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0D8F3-7025-255D-A810-EA943F3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2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A708-A8E5-EBB2-64EA-A4815DB0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BAFA7-A809-2066-B22E-41AED5B7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AA6D0-468B-D7AA-7CA5-A44C3A5C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25AD8-62E7-6EFF-F1A6-1ED7E02B8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783F4E-05B5-EF39-947A-27B785F24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1EADF1-F304-6CAD-3F9B-F3E5D512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1B14CA-3B37-4540-0C43-5B8540ED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CFF4E0-64BC-AA4D-EC49-68E68E59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17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AF685-EFEC-75DE-ACDB-87435B51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CE6F6-AA4E-C34B-D8B9-BA90E4B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C6378-E186-FC13-CD4F-449FC38A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021027-3A2D-179B-4D4F-BFD6D1CB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3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821864-A92A-BF0D-DD65-CC9E374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B7630-0C62-1AA3-FA8A-B0E84D8A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58857-D58B-EC28-8846-3395FCF0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3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881E-25D5-7864-8ED5-E35F1E6C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B57EE-5B8C-96F4-D877-6BEBFA47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D17DB-3125-7895-4E5F-0073D7DB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DAE50-CE65-1889-5AE7-3E9576A6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45002-CB84-B043-637D-62F197B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7EFC6-D7F5-DA99-EA51-7DE4B0D6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4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1090-DFA7-B4BC-179B-CD43E378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5C8E7-3A37-8600-C5BE-55D1F154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DF983-6933-897E-5D75-DC0801EC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23A89-B0A5-6D92-8E2B-2C5868F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D8A2D-D51B-3BE8-B083-B9EC884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6B1AD-7B93-8568-F9DC-BD972995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88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494917-C753-8669-2385-5C34E2F9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80B12-9DD9-DD4A-363F-C9A9110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CCDA7-3D4F-EA74-E4F5-E92A39916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9B087-A57B-7B49-9A1D-ABEC9678E4A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7FA35-442A-09B0-577B-296B5755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5013C-2CB2-FD2C-868E-3726C2C0A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925CF-B543-F64F-AAF2-BF8C18FDD2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0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7D7A00-AE31-E2B2-8CE5-C89EB46C93E8}"/>
              </a:ext>
            </a:extLst>
          </p:cNvPr>
          <p:cNvSpPr/>
          <p:nvPr/>
        </p:nvSpPr>
        <p:spPr>
          <a:xfrm>
            <a:off x="0" y="297835"/>
            <a:ext cx="6085490" cy="6826470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DA9F1-8AD9-3D10-A7FC-86574EC0BE4F}"/>
              </a:ext>
            </a:extLst>
          </p:cNvPr>
          <p:cNvSpPr txBox="1"/>
          <p:nvPr/>
        </p:nvSpPr>
        <p:spPr>
          <a:xfrm>
            <a:off x="2148330" y="5895569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23DB8-1D00-04CC-83C0-9982B00AC6A5}"/>
              </a:ext>
            </a:extLst>
          </p:cNvPr>
          <p:cNvSpPr txBox="1"/>
          <p:nvPr/>
        </p:nvSpPr>
        <p:spPr>
          <a:xfrm>
            <a:off x="8359348" y="5895568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767BE1-8427-9AC1-F28A-0BF2227765DC}"/>
              </a:ext>
            </a:extLst>
          </p:cNvPr>
          <p:cNvSpPr txBox="1"/>
          <p:nvPr/>
        </p:nvSpPr>
        <p:spPr>
          <a:xfrm>
            <a:off x="568476" y="2710516"/>
            <a:ext cx="1686131" cy="5107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StyleGAN2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9AF80-EBE9-1EF1-6EF8-1458D6DFBD1C}"/>
              </a:ext>
            </a:extLst>
          </p:cNvPr>
          <p:cNvSpPr txBox="1"/>
          <p:nvPr/>
        </p:nvSpPr>
        <p:spPr>
          <a:xfrm>
            <a:off x="1274402" y="1742944"/>
            <a:ext cx="204383" cy="4795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104CD3-6A52-11C5-73CA-1B03D36A74E7}"/>
              </a:ext>
            </a:extLst>
          </p:cNvPr>
          <p:cNvSpPr txBox="1"/>
          <p:nvPr/>
        </p:nvSpPr>
        <p:spPr>
          <a:xfrm>
            <a:off x="3903465" y="4286678"/>
            <a:ext cx="2041204" cy="5107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D32F85-6EA1-8B0D-7BF1-CC1E621F9D14}"/>
              </a:ext>
            </a:extLst>
          </p:cNvPr>
          <p:cNvSpPr txBox="1"/>
          <p:nvPr/>
        </p:nvSpPr>
        <p:spPr>
          <a:xfrm>
            <a:off x="1967711" y="2281000"/>
            <a:ext cx="2234017" cy="6469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due to limited </a:t>
            </a:r>
          </a:p>
          <a:p>
            <a:r>
              <a:rPr lang="en" altLang="zh-CN" sz="16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computatioal</a:t>
            </a:r>
            <a:r>
              <a:rPr lang="en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  <a:endParaRPr kumimoji="1"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3CA9B-C881-5202-C9CC-51B4B65F1AEF}"/>
              </a:ext>
            </a:extLst>
          </p:cNvPr>
          <p:cNvSpPr txBox="1"/>
          <p:nvPr/>
        </p:nvSpPr>
        <p:spPr>
          <a:xfrm>
            <a:off x="5164710" y="789040"/>
            <a:ext cx="1833685" cy="5107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Fer2013 data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3F2CF-354E-440D-7E2B-178E54EEE4A3}"/>
              </a:ext>
            </a:extLst>
          </p:cNvPr>
          <p:cNvSpPr txBox="1"/>
          <p:nvPr/>
        </p:nvSpPr>
        <p:spPr>
          <a:xfrm>
            <a:off x="7054758" y="4398490"/>
            <a:ext cx="1438705" cy="5107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7B0159-3169-435B-D2DB-7A3B38378D8E}"/>
              </a:ext>
            </a:extLst>
          </p:cNvPr>
          <p:cNvSpPr txBox="1"/>
          <p:nvPr/>
        </p:nvSpPr>
        <p:spPr>
          <a:xfrm>
            <a:off x="7171114" y="2528722"/>
            <a:ext cx="883966" cy="5107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7A7C3D-029C-62C1-0C3E-01704FAD6A44}"/>
              </a:ext>
            </a:extLst>
          </p:cNvPr>
          <p:cNvSpPr txBox="1"/>
          <p:nvPr/>
        </p:nvSpPr>
        <p:spPr>
          <a:xfrm>
            <a:off x="190576" y="4385965"/>
            <a:ext cx="2441929" cy="5107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Fer2013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763B2A51-5CBC-D57E-AEB0-CF3EE32717CE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 flipV="1">
            <a:off x="568476" y="1044429"/>
            <a:ext cx="4596234" cy="1921476"/>
          </a:xfrm>
          <a:prstGeom prst="bentConnector3">
            <a:avLst>
              <a:gd name="adj1" fmla="val 1049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04B327A9-A795-0F0A-24FD-23C40D71D95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829207" y="3803629"/>
            <a:ext cx="11646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F5583FE-F32E-774A-BFE3-57669408BDD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998395" y="1044429"/>
            <a:ext cx="56363" cy="3609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86F18B2-5307-E96E-F7A5-92A5D0FFEFF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944669" y="2784111"/>
            <a:ext cx="1226445" cy="17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87F679B-8D45-A58D-9FFF-36876D1D2BC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98395" y="1044429"/>
            <a:ext cx="172719" cy="1739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3E158668-20BE-028C-912F-2A1C7C4CA45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944669" y="4542067"/>
            <a:ext cx="1110089" cy="111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84526AF-1865-CD0E-265C-DAC3B9D3D03E}"/>
              </a:ext>
            </a:extLst>
          </p:cNvPr>
          <p:cNvSpPr txBox="1"/>
          <p:nvPr/>
        </p:nvSpPr>
        <p:spPr>
          <a:xfrm>
            <a:off x="8439352" y="138580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Compare</a:t>
            </a:r>
          </a:p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2D59DF5-5F46-23B1-CE95-915BA9AA8D1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9263" y="4542067"/>
            <a:ext cx="524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CABFAB0-9A7B-2F86-B601-39C8187DAE02}"/>
              </a:ext>
            </a:extLst>
          </p:cNvPr>
          <p:cNvSpPr txBox="1"/>
          <p:nvPr/>
        </p:nvSpPr>
        <p:spPr>
          <a:xfrm>
            <a:off x="8493463" y="371107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↑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Compare</a:t>
            </a:r>
          </a:p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↓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9C49C62-5015-5EFC-49D4-7BBBB7DDCA00}"/>
              </a:ext>
            </a:extLst>
          </p:cNvPr>
          <p:cNvSpPr/>
          <p:nvPr/>
        </p:nvSpPr>
        <p:spPr>
          <a:xfrm>
            <a:off x="10510" y="10510"/>
            <a:ext cx="12170980" cy="6836980"/>
          </a:xfrm>
          <a:prstGeom prst="roundRect">
            <a:avLst>
              <a:gd name="adj" fmla="val 30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1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Leyan CHEN</dc:creator>
  <cp:lastModifiedBy>Rui HE</cp:lastModifiedBy>
  <cp:revision>8</cp:revision>
  <dcterms:created xsi:type="dcterms:W3CDTF">2025-03-24T20:30:37Z</dcterms:created>
  <dcterms:modified xsi:type="dcterms:W3CDTF">2025-04-02T02:58:48Z</dcterms:modified>
</cp:coreProperties>
</file>