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9" r:id="rId4"/>
    <p:sldId id="273" r:id="rId5"/>
    <p:sldId id="274" r:id="rId6"/>
    <p:sldId id="275" r:id="rId7"/>
    <p:sldId id="276" r:id="rId8"/>
    <p:sldId id="278" r:id="rId9"/>
    <p:sldId id="277" r:id="rId10"/>
    <p:sldId id="27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F02425-76F6-D14B-BF29-A5BAA1323C68}" v="38" dt="2025-04-21T10:34:32.7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71"/>
    <p:restoredTop sz="96327"/>
  </p:normalViewPr>
  <p:slideViewPr>
    <p:cSldViewPr snapToGrid="0">
      <p:cViewPr varScale="1">
        <p:scale>
          <a:sx n="121" d="100"/>
          <a:sy n="121" d="100"/>
        </p:scale>
        <p:origin x="184" y="50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i HE" userId="2f049c01-8210-4ae5-a8fd-7dad6d8c72ab" providerId="ADAL" clId="{CDF02425-76F6-D14B-BF29-A5BAA1323C68}"/>
    <pc:docChg chg="undo custSel addSld delSld modSld">
      <pc:chgData name="Rui HE" userId="2f049c01-8210-4ae5-a8fd-7dad6d8c72ab" providerId="ADAL" clId="{CDF02425-76F6-D14B-BF29-A5BAA1323C68}" dt="2025-04-21T10:49:01.597" v="3014" actId="115"/>
      <pc:docMkLst>
        <pc:docMk/>
      </pc:docMkLst>
      <pc:sldChg chg="modSp mod">
        <pc:chgData name="Rui HE" userId="2f049c01-8210-4ae5-a8fd-7dad6d8c72ab" providerId="ADAL" clId="{CDF02425-76F6-D14B-BF29-A5BAA1323C68}" dt="2025-04-21T01:09:08.811" v="23" actId="1076"/>
        <pc:sldMkLst>
          <pc:docMk/>
          <pc:sldMk cId="2065607636" sldId="256"/>
        </pc:sldMkLst>
        <pc:spChg chg="mod">
          <ac:chgData name="Rui HE" userId="2f049c01-8210-4ae5-a8fd-7dad6d8c72ab" providerId="ADAL" clId="{CDF02425-76F6-D14B-BF29-A5BAA1323C68}" dt="2025-04-21T01:08:56.369" v="21" actId="1076"/>
          <ac:spMkLst>
            <pc:docMk/>
            <pc:sldMk cId="2065607636" sldId="256"/>
            <ac:spMk id="5" creationId="{0EE50A22-2DB9-5DEC-3435-F2590AA9C5A6}"/>
          </ac:spMkLst>
        </pc:spChg>
        <pc:spChg chg="mod">
          <ac:chgData name="Rui HE" userId="2f049c01-8210-4ae5-a8fd-7dad6d8c72ab" providerId="ADAL" clId="{CDF02425-76F6-D14B-BF29-A5BAA1323C68}" dt="2025-04-21T01:09:08.811" v="23" actId="1076"/>
          <ac:spMkLst>
            <pc:docMk/>
            <pc:sldMk cId="2065607636" sldId="256"/>
            <ac:spMk id="6" creationId="{0D180ADB-7F05-2CB5-5607-B831889B1E8F}"/>
          </ac:spMkLst>
        </pc:spChg>
        <pc:spChg chg="mod">
          <ac:chgData name="Rui HE" userId="2f049c01-8210-4ae5-a8fd-7dad6d8c72ab" providerId="ADAL" clId="{CDF02425-76F6-D14B-BF29-A5BAA1323C68}" dt="2025-04-21T01:08:08.872" v="5" actId="20577"/>
          <ac:spMkLst>
            <pc:docMk/>
            <pc:sldMk cId="2065607636" sldId="256"/>
            <ac:spMk id="8" creationId="{38F7D9EE-66C7-A302-FF2A-3350C6A70ECA}"/>
          </ac:spMkLst>
        </pc:spChg>
      </pc:sldChg>
      <pc:sldChg chg="addSp delSp modSp add del mod">
        <pc:chgData name="Rui HE" userId="2f049c01-8210-4ae5-a8fd-7dad6d8c72ab" providerId="ADAL" clId="{CDF02425-76F6-D14B-BF29-A5BAA1323C68}" dt="2025-04-21T02:28:14.168" v="1404" actId="2696"/>
        <pc:sldMkLst>
          <pc:docMk/>
          <pc:sldMk cId="682684763" sldId="257"/>
        </pc:sldMkLst>
        <pc:spChg chg="add mod">
          <ac:chgData name="Rui HE" userId="2f049c01-8210-4ae5-a8fd-7dad6d8c72ab" providerId="ADAL" clId="{CDF02425-76F6-D14B-BF29-A5BAA1323C68}" dt="2025-04-21T01:17:03.824" v="32" actId="1076"/>
          <ac:spMkLst>
            <pc:docMk/>
            <pc:sldMk cId="682684763" sldId="257"/>
            <ac:spMk id="2" creationId="{109C8A7D-B017-F336-1ECF-E80CC66A539C}"/>
          </ac:spMkLst>
        </pc:spChg>
        <pc:spChg chg="mod">
          <ac:chgData name="Rui HE" userId="2f049c01-8210-4ae5-a8fd-7dad6d8c72ab" providerId="ADAL" clId="{CDF02425-76F6-D14B-BF29-A5BAA1323C68}" dt="2025-04-21T01:15:30.299" v="24"/>
          <ac:spMkLst>
            <pc:docMk/>
            <pc:sldMk cId="682684763" sldId="257"/>
            <ac:spMk id="4" creationId="{81CAF489-7A26-E9E9-A261-F0DB7DE71334}"/>
          </ac:spMkLst>
        </pc:spChg>
        <pc:spChg chg="del">
          <ac:chgData name="Rui HE" userId="2f049c01-8210-4ae5-a8fd-7dad6d8c72ab" providerId="ADAL" clId="{CDF02425-76F6-D14B-BF29-A5BAA1323C68}" dt="2025-04-21T01:16:18.681" v="27" actId="478"/>
          <ac:spMkLst>
            <pc:docMk/>
            <pc:sldMk cId="682684763" sldId="257"/>
            <ac:spMk id="36" creationId="{A9F75E9B-08CF-20A6-506C-CC597F82223B}"/>
          </ac:spMkLst>
        </pc:spChg>
        <pc:spChg chg="mod">
          <ac:chgData name="Rui HE" userId="2f049c01-8210-4ae5-a8fd-7dad6d8c72ab" providerId="ADAL" clId="{CDF02425-76F6-D14B-BF29-A5BAA1323C68}" dt="2025-04-21T01:17:34.614" v="34" actId="1076"/>
          <ac:spMkLst>
            <pc:docMk/>
            <pc:sldMk cId="682684763" sldId="257"/>
            <ac:spMk id="59" creationId="{5504C586-565F-B651-4ABB-17B9458F66E1}"/>
          </ac:spMkLst>
        </pc:spChg>
        <pc:spChg chg="mod">
          <ac:chgData name="Rui HE" userId="2f049c01-8210-4ae5-a8fd-7dad6d8c72ab" providerId="ADAL" clId="{CDF02425-76F6-D14B-BF29-A5BAA1323C68}" dt="2025-04-21T01:16:43.043" v="30"/>
          <ac:spMkLst>
            <pc:docMk/>
            <pc:sldMk cId="682684763" sldId="257"/>
            <ac:spMk id="60" creationId="{CA4CC117-7BA2-4E96-5EC2-0785475CFF96}"/>
          </ac:spMkLst>
        </pc:spChg>
        <pc:graphicFrameChg chg="del">
          <ac:chgData name="Rui HE" userId="2f049c01-8210-4ae5-a8fd-7dad6d8c72ab" providerId="ADAL" clId="{CDF02425-76F6-D14B-BF29-A5BAA1323C68}" dt="2025-04-21T01:16:14.296" v="26" actId="478"/>
          <ac:graphicFrameMkLst>
            <pc:docMk/>
            <pc:sldMk cId="682684763" sldId="257"/>
            <ac:graphicFrameMk id="28" creationId="{3353F707-1061-049D-6BAB-E26B13A147D1}"/>
          </ac:graphicFrameMkLst>
        </pc:graphicFrameChg>
        <pc:picChg chg="del">
          <ac:chgData name="Rui HE" userId="2f049c01-8210-4ae5-a8fd-7dad6d8c72ab" providerId="ADAL" clId="{CDF02425-76F6-D14B-BF29-A5BAA1323C68}" dt="2025-04-21T01:16:18.681" v="27" actId="478"/>
          <ac:picMkLst>
            <pc:docMk/>
            <pc:sldMk cId="682684763" sldId="257"/>
            <ac:picMk id="16" creationId="{1B234A6F-720F-FDCC-4944-7A9E50A321E1}"/>
          </ac:picMkLst>
        </pc:picChg>
        <pc:picChg chg="del">
          <ac:chgData name="Rui HE" userId="2f049c01-8210-4ae5-a8fd-7dad6d8c72ab" providerId="ADAL" clId="{CDF02425-76F6-D14B-BF29-A5BAA1323C68}" dt="2025-04-21T01:16:18.681" v="27" actId="478"/>
          <ac:picMkLst>
            <pc:docMk/>
            <pc:sldMk cId="682684763" sldId="257"/>
            <ac:picMk id="18" creationId="{712F32F6-7A56-28DF-4CE4-7D51CD46868F}"/>
          </ac:picMkLst>
        </pc:picChg>
        <pc:picChg chg="del">
          <ac:chgData name="Rui HE" userId="2f049c01-8210-4ae5-a8fd-7dad6d8c72ab" providerId="ADAL" clId="{CDF02425-76F6-D14B-BF29-A5BAA1323C68}" dt="2025-04-21T01:16:18.681" v="27" actId="478"/>
          <ac:picMkLst>
            <pc:docMk/>
            <pc:sldMk cId="682684763" sldId="257"/>
            <ac:picMk id="22" creationId="{207C259D-2E40-8F8F-5C04-4E67A511D992}"/>
          </ac:picMkLst>
        </pc:picChg>
        <pc:picChg chg="del">
          <ac:chgData name="Rui HE" userId="2f049c01-8210-4ae5-a8fd-7dad6d8c72ab" providerId="ADAL" clId="{CDF02425-76F6-D14B-BF29-A5BAA1323C68}" dt="2025-04-21T01:16:18.681" v="27" actId="478"/>
          <ac:picMkLst>
            <pc:docMk/>
            <pc:sldMk cId="682684763" sldId="257"/>
            <ac:picMk id="26" creationId="{40DEEB8B-D0C6-884F-37AB-8A0876896A62}"/>
          </ac:picMkLst>
        </pc:picChg>
        <pc:picChg chg="del">
          <ac:chgData name="Rui HE" userId="2f049c01-8210-4ae5-a8fd-7dad6d8c72ab" providerId="ADAL" clId="{CDF02425-76F6-D14B-BF29-A5BAA1323C68}" dt="2025-04-21T01:16:18.681" v="27" actId="478"/>
          <ac:picMkLst>
            <pc:docMk/>
            <pc:sldMk cId="682684763" sldId="257"/>
            <ac:picMk id="39" creationId="{E49FD0B5-19A6-D486-5961-066769A18817}"/>
          </ac:picMkLst>
        </pc:picChg>
        <pc:picChg chg="del">
          <ac:chgData name="Rui HE" userId="2f049c01-8210-4ae5-a8fd-7dad6d8c72ab" providerId="ADAL" clId="{CDF02425-76F6-D14B-BF29-A5BAA1323C68}" dt="2025-04-21T01:16:18.681" v="27" actId="478"/>
          <ac:picMkLst>
            <pc:docMk/>
            <pc:sldMk cId="682684763" sldId="257"/>
            <ac:picMk id="45" creationId="{5E57701F-4069-F209-5F1F-E5023B9998B5}"/>
          </ac:picMkLst>
        </pc:picChg>
        <pc:picChg chg="del">
          <ac:chgData name="Rui HE" userId="2f049c01-8210-4ae5-a8fd-7dad6d8c72ab" providerId="ADAL" clId="{CDF02425-76F6-D14B-BF29-A5BAA1323C68}" dt="2025-04-21T01:16:18.681" v="27" actId="478"/>
          <ac:picMkLst>
            <pc:docMk/>
            <pc:sldMk cId="682684763" sldId="257"/>
            <ac:picMk id="47" creationId="{68CBA623-23E2-4003-D702-0519F62D97FD}"/>
          </ac:picMkLst>
        </pc:picChg>
        <pc:picChg chg="del">
          <ac:chgData name="Rui HE" userId="2f049c01-8210-4ae5-a8fd-7dad6d8c72ab" providerId="ADAL" clId="{CDF02425-76F6-D14B-BF29-A5BAA1323C68}" dt="2025-04-21T01:16:18.681" v="27" actId="478"/>
          <ac:picMkLst>
            <pc:docMk/>
            <pc:sldMk cId="682684763" sldId="257"/>
            <ac:picMk id="49" creationId="{C8335F26-67D9-58F4-85E1-6705A4AB3A6F}"/>
          </ac:picMkLst>
        </pc:picChg>
        <pc:picChg chg="del">
          <ac:chgData name="Rui HE" userId="2f049c01-8210-4ae5-a8fd-7dad6d8c72ab" providerId="ADAL" clId="{CDF02425-76F6-D14B-BF29-A5BAA1323C68}" dt="2025-04-21T01:16:18.681" v="27" actId="478"/>
          <ac:picMkLst>
            <pc:docMk/>
            <pc:sldMk cId="682684763" sldId="257"/>
            <ac:picMk id="51" creationId="{DAE18EF1-AC28-9806-D01A-87FDBD8009A2}"/>
          </ac:picMkLst>
        </pc:picChg>
      </pc:sldChg>
      <pc:sldChg chg="addSp delSp modSp mod">
        <pc:chgData name="Rui HE" userId="2f049c01-8210-4ae5-a8fd-7dad6d8c72ab" providerId="ADAL" clId="{CDF02425-76F6-D14B-BF29-A5BAA1323C68}" dt="2025-04-21T10:38:17.708" v="2989" actId="20577"/>
        <pc:sldMkLst>
          <pc:docMk/>
          <pc:sldMk cId="3602068256" sldId="258"/>
        </pc:sldMkLst>
        <pc:spChg chg="add del mod">
          <ac:chgData name="Rui HE" userId="2f049c01-8210-4ae5-a8fd-7dad6d8c72ab" providerId="ADAL" clId="{CDF02425-76F6-D14B-BF29-A5BAA1323C68}" dt="2025-04-21T01:35:23.211" v="271"/>
          <ac:spMkLst>
            <pc:docMk/>
            <pc:sldMk cId="3602068256" sldId="258"/>
            <ac:spMk id="2" creationId="{261BB993-A888-97BE-8771-C47D465F1886}"/>
          </ac:spMkLst>
        </pc:spChg>
        <pc:spChg chg="add del mod">
          <ac:chgData name="Rui HE" userId="2f049c01-8210-4ae5-a8fd-7dad6d8c72ab" providerId="ADAL" clId="{CDF02425-76F6-D14B-BF29-A5BAA1323C68}" dt="2025-04-21T02:00:58.425" v="800"/>
          <ac:spMkLst>
            <pc:docMk/>
            <pc:sldMk cId="3602068256" sldId="258"/>
            <ac:spMk id="3" creationId="{3A917F5A-3E3F-36AB-6D37-4117953A97DB}"/>
          </ac:spMkLst>
        </pc:spChg>
        <pc:spChg chg="add mod">
          <ac:chgData name="Rui HE" userId="2f049c01-8210-4ae5-a8fd-7dad6d8c72ab" providerId="ADAL" clId="{CDF02425-76F6-D14B-BF29-A5BAA1323C68}" dt="2025-04-21T01:35:40.797" v="274" actId="20577"/>
          <ac:spMkLst>
            <pc:docMk/>
            <pc:sldMk cId="3602068256" sldId="258"/>
            <ac:spMk id="5" creationId="{957819DD-5430-9B49-97D1-AE9ABE2CBD1E}"/>
          </ac:spMkLst>
        </pc:spChg>
        <pc:spChg chg="mod">
          <ac:chgData name="Rui HE" userId="2f049c01-8210-4ae5-a8fd-7dad6d8c72ab" providerId="ADAL" clId="{CDF02425-76F6-D14B-BF29-A5BAA1323C68}" dt="2025-04-21T01:33:49.975" v="224"/>
          <ac:spMkLst>
            <pc:docMk/>
            <pc:sldMk cId="3602068256" sldId="258"/>
            <ac:spMk id="7" creationId="{A9FDEC1E-6A01-32C6-F794-D2CF287CA3F4}"/>
          </ac:spMkLst>
        </pc:spChg>
        <pc:spChg chg="add mod">
          <ac:chgData name="Rui HE" userId="2f049c01-8210-4ae5-a8fd-7dad6d8c72ab" providerId="ADAL" clId="{CDF02425-76F6-D14B-BF29-A5BAA1323C68}" dt="2025-04-21T02:00:29.595" v="769" actId="1076"/>
          <ac:spMkLst>
            <pc:docMk/>
            <pc:sldMk cId="3602068256" sldId="258"/>
            <ac:spMk id="8" creationId="{FA1A28F8-8706-77BD-BEDB-12F79EC4007E}"/>
          </ac:spMkLst>
        </pc:spChg>
        <pc:spChg chg="mod">
          <ac:chgData name="Rui HE" userId="2f049c01-8210-4ae5-a8fd-7dad6d8c72ab" providerId="ADAL" clId="{CDF02425-76F6-D14B-BF29-A5BAA1323C68}" dt="2025-04-21T10:38:17.708" v="2989" actId="20577"/>
          <ac:spMkLst>
            <pc:docMk/>
            <pc:sldMk cId="3602068256" sldId="258"/>
            <ac:spMk id="26" creationId="{467E1CA9-A706-68E6-5201-0DF08886B8FC}"/>
          </ac:spMkLst>
        </pc:spChg>
        <pc:spChg chg="del mod">
          <ac:chgData name="Rui HE" userId="2f049c01-8210-4ae5-a8fd-7dad6d8c72ab" providerId="ADAL" clId="{CDF02425-76F6-D14B-BF29-A5BAA1323C68}" dt="2025-04-21T01:27:57.634" v="93" actId="478"/>
          <ac:spMkLst>
            <pc:docMk/>
            <pc:sldMk cId="3602068256" sldId="258"/>
            <ac:spMk id="27" creationId="{C8802EB0-636C-970F-BEFF-50A0C0D2D4CA}"/>
          </ac:spMkLst>
        </pc:spChg>
        <pc:spChg chg="add del mod">
          <ac:chgData name="Rui HE" userId="2f049c01-8210-4ae5-a8fd-7dad6d8c72ab" providerId="ADAL" clId="{CDF02425-76F6-D14B-BF29-A5BAA1323C68}" dt="2025-04-21T02:00:54.818" v="798" actId="20577"/>
          <ac:spMkLst>
            <pc:docMk/>
            <pc:sldMk cId="3602068256" sldId="258"/>
            <ac:spMk id="28" creationId="{8434E838-317F-D0D3-8000-EC1CF403F7D5}"/>
          </ac:spMkLst>
        </pc:spChg>
        <pc:spChg chg="add del mod">
          <ac:chgData name="Rui HE" userId="2f049c01-8210-4ae5-a8fd-7dad6d8c72ab" providerId="ADAL" clId="{CDF02425-76F6-D14B-BF29-A5BAA1323C68}" dt="2025-04-21T01:35:24.787" v="273"/>
          <ac:spMkLst>
            <pc:docMk/>
            <pc:sldMk cId="3602068256" sldId="258"/>
            <ac:spMk id="29" creationId="{911FF770-60B0-E3B0-6698-88CD45F4EC5B}"/>
          </ac:spMkLst>
        </pc:spChg>
        <pc:picChg chg="del">
          <ac:chgData name="Rui HE" userId="2f049c01-8210-4ae5-a8fd-7dad6d8c72ab" providerId="ADAL" clId="{CDF02425-76F6-D14B-BF29-A5BAA1323C68}" dt="2025-04-21T01:26:53.418" v="49" actId="478"/>
          <ac:picMkLst>
            <pc:docMk/>
            <pc:sldMk cId="3602068256" sldId="258"/>
            <ac:picMk id="23" creationId="{03CA8049-B486-E558-515B-C1DF28313A27}"/>
          </ac:picMkLst>
        </pc:picChg>
        <pc:picChg chg="del">
          <ac:chgData name="Rui HE" userId="2f049c01-8210-4ae5-a8fd-7dad6d8c72ab" providerId="ADAL" clId="{CDF02425-76F6-D14B-BF29-A5BAA1323C68}" dt="2025-04-21T01:26:36.958" v="45" actId="478"/>
          <ac:picMkLst>
            <pc:docMk/>
            <pc:sldMk cId="3602068256" sldId="258"/>
            <ac:picMk id="25" creationId="{A053F4EE-3E76-980E-4958-55ECE59EA763}"/>
          </ac:picMkLst>
        </pc:picChg>
      </pc:sldChg>
      <pc:sldChg chg="addSp delSp modSp mod">
        <pc:chgData name="Rui HE" userId="2f049c01-8210-4ae5-a8fd-7dad6d8c72ab" providerId="ADAL" clId="{CDF02425-76F6-D14B-BF29-A5BAA1323C68}" dt="2025-04-21T03:21:51.665" v="2896"/>
        <pc:sldMkLst>
          <pc:docMk/>
          <pc:sldMk cId="1115633351" sldId="259"/>
        </pc:sldMkLst>
        <pc:spChg chg="mod">
          <ac:chgData name="Rui HE" userId="2f049c01-8210-4ae5-a8fd-7dad6d8c72ab" providerId="ADAL" clId="{CDF02425-76F6-D14B-BF29-A5BAA1323C68}" dt="2025-04-21T01:55:09.147" v="651" actId="1076"/>
          <ac:spMkLst>
            <pc:docMk/>
            <pc:sldMk cId="1115633351" sldId="259"/>
            <ac:spMk id="5" creationId="{35F47766-15C5-6219-2B1B-C828D72D215D}"/>
          </ac:spMkLst>
        </pc:spChg>
        <pc:spChg chg="mod">
          <ac:chgData name="Rui HE" userId="2f049c01-8210-4ae5-a8fd-7dad6d8c72ab" providerId="ADAL" clId="{CDF02425-76F6-D14B-BF29-A5BAA1323C68}" dt="2025-04-21T01:36:04.290" v="275"/>
          <ac:spMkLst>
            <pc:docMk/>
            <pc:sldMk cId="1115633351" sldId="259"/>
            <ac:spMk id="7" creationId="{C814442D-217D-6775-DD77-71AFC02B5E67}"/>
          </ac:spMkLst>
        </pc:spChg>
        <pc:spChg chg="add mod">
          <ac:chgData name="Rui HE" userId="2f049c01-8210-4ae5-a8fd-7dad6d8c72ab" providerId="ADAL" clId="{CDF02425-76F6-D14B-BF29-A5BAA1323C68}" dt="2025-04-21T01:45:32.434" v="404" actId="1076"/>
          <ac:spMkLst>
            <pc:docMk/>
            <pc:sldMk cId="1115633351" sldId="259"/>
            <ac:spMk id="9" creationId="{96DEEA62-A7E3-A47D-AE15-E4AFA6349902}"/>
          </ac:spMkLst>
        </pc:spChg>
        <pc:spChg chg="del mod">
          <ac:chgData name="Rui HE" userId="2f049c01-8210-4ae5-a8fd-7dad6d8c72ab" providerId="ADAL" clId="{CDF02425-76F6-D14B-BF29-A5BAA1323C68}" dt="2025-04-21T01:41:11.583" v="309" actId="478"/>
          <ac:spMkLst>
            <pc:docMk/>
            <pc:sldMk cId="1115633351" sldId="259"/>
            <ac:spMk id="10" creationId="{A1A33731-49E6-BDAA-5566-AB680D6ECBCA}"/>
          </ac:spMkLst>
        </pc:spChg>
        <pc:spChg chg="mod">
          <ac:chgData name="Rui HE" userId="2f049c01-8210-4ae5-a8fd-7dad6d8c72ab" providerId="ADAL" clId="{CDF02425-76F6-D14B-BF29-A5BAA1323C68}" dt="2025-04-21T03:21:51.665" v="2896"/>
          <ac:spMkLst>
            <pc:docMk/>
            <pc:sldMk cId="1115633351" sldId="259"/>
            <ac:spMk id="13" creationId="{6DEFC339-D0F2-E270-1DBB-9681CEE4F0F0}"/>
          </ac:spMkLst>
        </pc:spChg>
        <pc:picChg chg="add mod">
          <ac:chgData name="Rui HE" userId="2f049c01-8210-4ae5-a8fd-7dad6d8c72ab" providerId="ADAL" clId="{CDF02425-76F6-D14B-BF29-A5BAA1323C68}" dt="2025-04-21T01:53:10.842" v="622" actId="1076"/>
          <ac:picMkLst>
            <pc:docMk/>
            <pc:sldMk cId="1115633351" sldId="259"/>
            <ac:picMk id="8" creationId="{FB7D0166-B377-5AC1-A266-1E52D63EB103}"/>
          </ac:picMkLst>
        </pc:picChg>
        <pc:picChg chg="del">
          <ac:chgData name="Rui HE" userId="2f049c01-8210-4ae5-a8fd-7dad6d8c72ab" providerId="ADAL" clId="{CDF02425-76F6-D14B-BF29-A5BAA1323C68}" dt="2025-04-21T01:36:30.773" v="277" actId="478"/>
          <ac:picMkLst>
            <pc:docMk/>
            <pc:sldMk cId="1115633351" sldId="259"/>
            <ac:picMk id="12" creationId="{9045892D-78A6-63B4-A022-CE2250F971F5}"/>
          </ac:picMkLst>
        </pc:picChg>
      </pc:sldChg>
      <pc:sldChg chg="del">
        <pc:chgData name="Rui HE" userId="2f049c01-8210-4ae5-a8fd-7dad6d8c72ab" providerId="ADAL" clId="{CDF02425-76F6-D14B-BF29-A5BAA1323C68}" dt="2025-04-21T03:11:07.714" v="2808" actId="2696"/>
        <pc:sldMkLst>
          <pc:docMk/>
          <pc:sldMk cId="85232071" sldId="260"/>
        </pc:sldMkLst>
      </pc:sldChg>
      <pc:sldChg chg="del">
        <pc:chgData name="Rui HE" userId="2f049c01-8210-4ae5-a8fd-7dad6d8c72ab" providerId="ADAL" clId="{CDF02425-76F6-D14B-BF29-A5BAA1323C68}" dt="2025-04-21T03:11:07.714" v="2808" actId="2696"/>
        <pc:sldMkLst>
          <pc:docMk/>
          <pc:sldMk cId="2661895433" sldId="261"/>
        </pc:sldMkLst>
      </pc:sldChg>
      <pc:sldChg chg="del">
        <pc:chgData name="Rui HE" userId="2f049c01-8210-4ae5-a8fd-7dad6d8c72ab" providerId="ADAL" clId="{CDF02425-76F6-D14B-BF29-A5BAA1323C68}" dt="2025-04-21T03:11:07.714" v="2808" actId="2696"/>
        <pc:sldMkLst>
          <pc:docMk/>
          <pc:sldMk cId="1042679716" sldId="262"/>
        </pc:sldMkLst>
      </pc:sldChg>
      <pc:sldChg chg="del">
        <pc:chgData name="Rui HE" userId="2f049c01-8210-4ae5-a8fd-7dad6d8c72ab" providerId="ADAL" clId="{CDF02425-76F6-D14B-BF29-A5BAA1323C68}" dt="2025-04-21T03:11:07.714" v="2808" actId="2696"/>
        <pc:sldMkLst>
          <pc:docMk/>
          <pc:sldMk cId="1864504637" sldId="263"/>
        </pc:sldMkLst>
      </pc:sldChg>
      <pc:sldChg chg="del">
        <pc:chgData name="Rui HE" userId="2f049c01-8210-4ae5-a8fd-7dad6d8c72ab" providerId="ADAL" clId="{CDF02425-76F6-D14B-BF29-A5BAA1323C68}" dt="2025-04-21T03:11:07.714" v="2808" actId="2696"/>
        <pc:sldMkLst>
          <pc:docMk/>
          <pc:sldMk cId="3372224138" sldId="264"/>
        </pc:sldMkLst>
      </pc:sldChg>
      <pc:sldChg chg="del">
        <pc:chgData name="Rui HE" userId="2f049c01-8210-4ae5-a8fd-7dad6d8c72ab" providerId="ADAL" clId="{CDF02425-76F6-D14B-BF29-A5BAA1323C68}" dt="2025-04-21T03:11:07.714" v="2808" actId="2696"/>
        <pc:sldMkLst>
          <pc:docMk/>
          <pc:sldMk cId="1719602436" sldId="265"/>
        </pc:sldMkLst>
      </pc:sldChg>
      <pc:sldChg chg="del">
        <pc:chgData name="Rui HE" userId="2f049c01-8210-4ae5-a8fd-7dad6d8c72ab" providerId="ADAL" clId="{CDF02425-76F6-D14B-BF29-A5BAA1323C68}" dt="2025-04-21T03:11:07.714" v="2808" actId="2696"/>
        <pc:sldMkLst>
          <pc:docMk/>
          <pc:sldMk cId="1638240459" sldId="266"/>
        </pc:sldMkLst>
      </pc:sldChg>
      <pc:sldChg chg="del">
        <pc:chgData name="Rui HE" userId="2f049c01-8210-4ae5-a8fd-7dad6d8c72ab" providerId="ADAL" clId="{CDF02425-76F6-D14B-BF29-A5BAA1323C68}" dt="2025-04-21T03:11:07.714" v="2808" actId="2696"/>
        <pc:sldMkLst>
          <pc:docMk/>
          <pc:sldMk cId="4143307437" sldId="267"/>
        </pc:sldMkLst>
      </pc:sldChg>
      <pc:sldChg chg="del">
        <pc:chgData name="Rui HE" userId="2f049c01-8210-4ae5-a8fd-7dad6d8c72ab" providerId="ADAL" clId="{CDF02425-76F6-D14B-BF29-A5BAA1323C68}" dt="2025-04-21T03:11:07.714" v="2808" actId="2696"/>
        <pc:sldMkLst>
          <pc:docMk/>
          <pc:sldMk cId="4047228707" sldId="268"/>
        </pc:sldMkLst>
      </pc:sldChg>
      <pc:sldChg chg="del">
        <pc:chgData name="Rui HE" userId="2f049c01-8210-4ae5-a8fd-7dad6d8c72ab" providerId="ADAL" clId="{CDF02425-76F6-D14B-BF29-A5BAA1323C68}" dt="2025-04-21T03:11:07.714" v="2808" actId="2696"/>
        <pc:sldMkLst>
          <pc:docMk/>
          <pc:sldMk cId="2741309586" sldId="269"/>
        </pc:sldMkLst>
      </pc:sldChg>
      <pc:sldChg chg="del">
        <pc:chgData name="Rui HE" userId="2f049c01-8210-4ae5-a8fd-7dad6d8c72ab" providerId="ADAL" clId="{CDF02425-76F6-D14B-BF29-A5BAA1323C68}" dt="2025-04-21T03:11:07.714" v="2808" actId="2696"/>
        <pc:sldMkLst>
          <pc:docMk/>
          <pc:sldMk cId="4208257607" sldId="270"/>
        </pc:sldMkLst>
      </pc:sldChg>
      <pc:sldChg chg="del">
        <pc:chgData name="Rui HE" userId="2f049c01-8210-4ae5-a8fd-7dad6d8c72ab" providerId="ADAL" clId="{CDF02425-76F6-D14B-BF29-A5BAA1323C68}" dt="2025-04-21T03:11:07.714" v="2808" actId="2696"/>
        <pc:sldMkLst>
          <pc:docMk/>
          <pc:sldMk cId="2876681332" sldId="271"/>
        </pc:sldMkLst>
      </pc:sldChg>
      <pc:sldChg chg="del">
        <pc:chgData name="Rui HE" userId="2f049c01-8210-4ae5-a8fd-7dad6d8c72ab" providerId="ADAL" clId="{CDF02425-76F6-D14B-BF29-A5BAA1323C68}" dt="2025-04-21T03:11:07.714" v="2808" actId="2696"/>
        <pc:sldMkLst>
          <pc:docMk/>
          <pc:sldMk cId="4276571109" sldId="272"/>
        </pc:sldMkLst>
      </pc:sldChg>
      <pc:sldChg chg="addSp delSp modSp add mod">
        <pc:chgData name="Rui HE" userId="2f049c01-8210-4ae5-a8fd-7dad6d8c72ab" providerId="ADAL" clId="{CDF02425-76F6-D14B-BF29-A5BAA1323C68}" dt="2025-04-21T10:45:01.072" v="3009" actId="20577"/>
        <pc:sldMkLst>
          <pc:docMk/>
          <pc:sldMk cId="3263688375" sldId="273"/>
        </pc:sldMkLst>
        <pc:spChg chg="mod">
          <ac:chgData name="Rui HE" userId="2f049c01-8210-4ae5-a8fd-7dad6d8c72ab" providerId="ADAL" clId="{CDF02425-76F6-D14B-BF29-A5BAA1323C68}" dt="2025-04-21T01:50:14.811" v="549"/>
          <ac:spMkLst>
            <pc:docMk/>
            <pc:sldMk cId="3263688375" sldId="273"/>
            <ac:spMk id="5" creationId="{4A44618B-1216-11BD-D5CB-773B41CE119A}"/>
          </ac:spMkLst>
        </pc:spChg>
        <pc:spChg chg="add del mod">
          <ac:chgData name="Rui HE" userId="2f049c01-8210-4ae5-a8fd-7dad6d8c72ab" providerId="ADAL" clId="{CDF02425-76F6-D14B-BF29-A5BAA1323C68}" dt="2025-04-21T10:35:01.629" v="2955"/>
          <ac:spMkLst>
            <pc:docMk/>
            <pc:sldMk cId="3263688375" sldId="273"/>
            <ac:spMk id="8" creationId="{39F7EBB7-A926-F11C-DCAF-82C503E16EC8}"/>
          </ac:spMkLst>
        </pc:spChg>
        <pc:spChg chg="add mod">
          <ac:chgData name="Rui HE" userId="2f049c01-8210-4ae5-a8fd-7dad6d8c72ab" providerId="ADAL" clId="{CDF02425-76F6-D14B-BF29-A5BAA1323C68}" dt="2025-04-21T10:34:59.420" v="2953" actId="1076"/>
          <ac:spMkLst>
            <pc:docMk/>
            <pc:sldMk cId="3263688375" sldId="273"/>
            <ac:spMk id="9" creationId="{44C4C974-08E3-3B73-2228-0AE7D956FEA2}"/>
          </ac:spMkLst>
        </pc:spChg>
        <pc:spChg chg="del mod">
          <ac:chgData name="Rui HE" userId="2f049c01-8210-4ae5-a8fd-7dad6d8c72ab" providerId="ADAL" clId="{CDF02425-76F6-D14B-BF29-A5BAA1323C68}" dt="2025-04-21T01:45:02.600" v="399"/>
          <ac:spMkLst>
            <pc:docMk/>
            <pc:sldMk cId="3263688375" sldId="273"/>
            <ac:spMk id="9" creationId="{4F371854-3C79-FEDA-49DF-0EEF6C63283E}"/>
          </ac:spMkLst>
        </pc:spChg>
        <pc:spChg chg="add mod">
          <ac:chgData name="Rui HE" userId="2f049c01-8210-4ae5-a8fd-7dad6d8c72ab" providerId="ADAL" clId="{CDF02425-76F6-D14B-BF29-A5BAA1323C68}" dt="2025-04-21T01:50:40.163" v="565" actId="1076"/>
          <ac:spMkLst>
            <pc:docMk/>
            <pc:sldMk cId="3263688375" sldId="273"/>
            <ac:spMk id="12" creationId="{3D4F1FA1-C3A3-B1C6-B732-39234A9E35BA}"/>
          </ac:spMkLst>
        </pc:spChg>
        <pc:spChg chg="add del mod">
          <ac:chgData name="Rui HE" userId="2f049c01-8210-4ae5-a8fd-7dad6d8c72ab" providerId="ADAL" clId="{CDF02425-76F6-D14B-BF29-A5BAA1323C68}" dt="2025-04-21T01:44:51.365" v="393" actId="47"/>
          <ac:spMkLst>
            <pc:docMk/>
            <pc:sldMk cId="3263688375" sldId="273"/>
            <ac:spMk id="13" creationId="{86CE66AA-B1A8-55A8-26A2-D12CCFBF0E99}"/>
          </ac:spMkLst>
        </pc:spChg>
        <pc:spChg chg="add mod">
          <ac:chgData name="Rui HE" userId="2f049c01-8210-4ae5-a8fd-7dad6d8c72ab" providerId="ADAL" clId="{CDF02425-76F6-D14B-BF29-A5BAA1323C68}" dt="2025-04-21T01:50:37.422" v="564" actId="1076"/>
          <ac:spMkLst>
            <pc:docMk/>
            <pc:sldMk cId="3263688375" sldId="273"/>
            <ac:spMk id="15" creationId="{3C3F28D6-95E2-AA8F-8F53-BE115F313F8E}"/>
          </ac:spMkLst>
        </pc:spChg>
        <pc:spChg chg="add mod">
          <ac:chgData name="Rui HE" userId="2f049c01-8210-4ae5-a8fd-7dad6d8c72ab" providerId="ADAL" clId="{CDF02425-76F6-D14B-BF29-A5BAA1323C68}" dt="2025-04-21T10:45:01.072" v="3009" actId="20577"/>
          <ac:spMkLst>
            <pc:docMk/>
            <pc:sldMk cId="3263688375" sldId="273"/>
            <ac:spMk id="16" creationId="{67004945-510D-9C0B-22E1-924DADEF4652}"/>
          </ac:spMkLst>
        </pc:spChg>
        <pc:picChg chg="del">
          <ac:chgData name="Rui HE" userId="2f049c01-8210-4ae5-a8fd-7dad6d8c72ab" providerId="ADAL" clId="{CDF02425-76F6-D14B-BF29-A5BAA1323C68}" dt="2025-04-21T01:44:41.415" v="388" actId="478"/>
          <ac:picMkLst>
            <pc:docMk/>
            <pc:sldMk cId="3263688375" sldId="273"/>
            <ac:picMk id="8" creationId="{BA5DCFE5-3D60-AAB7-A944-AEDAB8A93AC4}"/>
          </ac:picMkLst>
        </pc:picChg>
        <pc:picChg chg="add del mod">
          <ac:chgData name="Rui HE" userId="2f049c01-8210-4ae5-a8fd-7dad6d8c72ab" providerId="ADAL" clId="{CDF02425-76F6-D14B-BF29-A5BAA1323C68}" dt="2025-04-21T01:49:51.200" v="536" actId="478"/>
          <ac:picMkLst>
            <pc:docMk/>
            <pc:sldMk cId="3263688375" sldId="273"/>
            <ac:picMk id="10" creationId="{81A4FD0E-6C12-E5E0-85C2-6B85D1CE91CF}"/>
          </ac:picMkLst>
        </pc:picChg>
        <pc:picChg chg="add mod">
          <ac:chgData name="Rui HE" userId="2f049c01-8210-4ae5-a8fd-7dad6d8c72ab" providerId="ADAL" clId="{CDF02425-76F6-D14B-BF29-A5BAA1323C68}" dt="2025-04-21T01:45:02.148" v="397"/>
          <ac:picMkLst>
            <pc:docMk/>
            <pc:sldMk cId="3263688375" sldId="273"/>
            <ac:picMk id="11" creationId="{45B2861D-B2EF-A243-1790-CC8C18944A1E}"/>
          </ac:picMkLst>
        </pc:picChg>
        <pc:picChg chg="add mod">
          <ac:chgData name="Rui HE" userId="2f049c01-8210-4ae5-a8fd-7dad6d8c72ab" providerId="ADAL" clId="{CDF02425-76F6-D14B-BF29-A5BAA1323C68}" dt="2025-04-21T09:58:02.774" v="2898" actId="1076"/>
          <ac:picMkLst>
            <pc:docMk/>
            <pc:sldMk cId="3263688375" sldId="273"/>
            <ac:picMk id="14" creationId="{8EFDF2DB-9BB8-4EA8-A7A8-9FF26BE9979E}"/>
          </ac:picMkLst>
        </pc:picChg>
      </pc:sldChg>
      <pc:sldChg chg="addSp delSp modSp add mod">
        <pc:chgData name="Rui HE" userId="2f049c01-8210-4ae5-a8fd-7dad6d8c72ab" providerId="ADAL" clId="{CDF02425-76F6-D14B-BF29-A5BAA1323C68}" dt="2025-04-21T02:29:10.314" v="1433" actId="20577"/>
        <pc:sldMkLst>
          <pc:docMk/>
          <pc:sldMk cId="1326979293" sldId="274"/>
        </pc:sldMkLst>
        <pc:spChg chg="del mod">
          <ac:chgData name="Rui HE" userId="2f049c01-8210-4ae5-a8fd-7dad6d8c72ab" providerId="ADAL" clId="{CDF02425-76F6-D14B-BF29-A5BAA1323C68}" dt="2025-04-21T02:06:03.553" v="944" actId="478"/>
          <ac:spMkLst>
            <pc:docMk/>
            <pc:sldMk cId="1326979293" sldId="274"/>
            <ac:spMk id="5" creationId="{5244E195-AF13-4612-BC0C-0A7FC348C9B4}"/>
          </ac:spMkLst>
        </pc:spChg>
        <pc:spChg chg="mod">
          <ac:chgData name="Rui HE" userId="2f049c01-8210-4ae5-a8fd-7dad6d8c72ab" providerId="ADAL" clId="{CDF02425-76F6-D14B-BF29-A5BAA1323C68}" dt="2025-04-21T02:29:10.314" v="1433" actId="20577"/>
          <ac:spMkLst>
            <pc:docMk/>
            <pc:sldMk cId="1326979293" sldId="274"/>
            <ac:spMk id="7" creationId="{24D32E94-5244-8B5F-F3D7-47A840B0F537}"/>
          </ac:spMkLst>
        </pc:spChg>
        <pc:spChg chg="add del mod">
          <ac:chgData name="Rui HE" userId="2f049c01-8210-4ae5-a8fd-7dad6d8c72ab" providerId="ADAL" clId="{CDF02425-76F6-D14B-BF29-A5BAA1323C68}" dt="2025-04-21T01:58:53.927" v="754"/>
          <ac:spMkLst>
            <pc:docMk/>
            <pc:sldMk cId="1326979293" sldId="274"/>
            <ac:spMk id="9" creationId="{6AA31672-30D8-23A3-B561-9716EA8DEFFC}"/>
          </ac:spMkLst>
        </pc:spChg>
        <pc:spChg chg="add">
          <ac:chgData name="Rui HE" userId="2f049c01-8210-4ae5-a8fd-7dad6d8c72ab" providerId="ADAL" clId="{CDF02425-76F6-D14B-BF29-A5BAA1323C68}" dt="2025-04-21T02:01:12.233" v="801" actId="22"/>
          <ac:spMkLst>
            <pc:docMk/>
            <pc:sldMk cId="1326979293" sldId="274"/>
            <ac:spMk id="11" creationId="{D151D776-4CCB-ACFA-E6F6-519CE57FF50F}"/>
          </ac:spMkLst>
        </pc:spChg>
        <pc:spChg chg="del mod">
          <ac:chgData name="Rui HE" userId="2f049c01-8210-4ae5-a8fd-7dad6d8c72ab" providerId="ADAL" clId="{CDF02425-76F6-D14B-BF29-A5BAA1323C68}" dt="2025-04-21T02:00:09.840" v="761"/>
          <ac:spMkLst>
            <pc:docMk/>
            <pc:sldMk cId="1326979293" sldId="274"/>
            <ac:spMk id="12" creationId="{D41A5FED-702E-507F-17FE-69F463974A6B}"/>
          </ac:spMkLst>
        </pc:spChg>
        <pc:spChg chg="del mod">
          <ac:chgData name="Rui HE" userId="2f049c01-8210-4ae5-a8fd-7dad6d8c72ab" providerId="ADAL" clId="{CDF02425-76F6-D14B-BF29-A5BAA1323C68}" dt="2025-04-21T02:00:07.449" v="757"/>
          <ac:spMkLst>
            <pc:docMk/>
            <pc:sldMk cId="1326979293" sldId="274"/>
            <ac:spMk id="15" creationId="{F7982CBF-570C-825E-5A25-17222A49D309}"/>
          </ac:spMkLst>
        </pc:spChg>
        <pc:spChg chg="del mod">
          <ac:chgData name="Rui HE" userId="2f049c01-8210-4ae5-a8fd-7dad6d8c72ab" providerId="ADAL" clId="{CDF02425-76F6-D14B-BF29-A5BAA1323C68}" dt="2025-04-21T02:00:09.156" v="759"/>
          <ac:spMkLst>
            <pc:docMk/>
            <pc:sldMk cId="1326979293" sldId="274"/>
            <ac:spMk id="16" creationId="{CF8CE98E-25E1-20FC-49DF-80432834D153}"/>
          </ac:spMkLst>
        </pc:spChg>
        <pc:spChg chg="add del mod">
          <ac:chgData name="Rui HE" userId="2f049c01-8210-4ae5-a8fd-7dad6d8c72ab" providerId="ADAL" clId="{CDF02425-76F6-D14B-BF29-A5BAA1323C68}" dt="2025-04-21T02:02:39.579" v="817"/>
          <ac:spMkLst>
            <pc:docMk/>
            <pc:sldMk cId="1326979293" sldId="274"/>
            <ac:spMk id="18" creationId="{5F3B6D93-DD99-F383-B31A-F5C85E2DEA01}"/>
          </ac:spMkLst>
        </pc:spChg>
        <pc:spChg chg="add mod">
          <ac:chgData name="Rui HE" userId="2f049c01-8210-4ae5-a8fd-7dad6d8c72ab" providerId="ADAL" clId="{CDF02425-76F6-D14B-BF29-A5BAA1323C68}" dt="2025-04-21T02:06:33.076" v="1031" actId="1076"/>
          <ac:spMkLst>
            <pc:docMk/>
            <pc:sldMk cId="1326979293" sldId="274"/>
            <ac:spMk id="20" creationId="{4B19B5A1-016F-3C5E-6DA7-3B56738D9F81}"/>
          </ac:spMkLst>
        </pc:spChg>
        <pc:picChg chg="del">
          <ac:chgData name="Rui HE" userId="2f049c01-8210-4ae5-a8fd-7dad6d8c72ab" providerId="ADAL" clId="{CDF02425-76F6-D14B-BF29-A5BAA1323C68}" dt="2025-04-21T01:57:56.968" v="723" actId="478"/>
          <ac:picMkLst>
            <pc:docMk/>
            <pc:sldMk cId="1326979293" sldId="274"/>
            <ac:picMk id="14" creationId="{FE00D128-7FC1-AB99-2BD7-F600BA94D638}"/>
          </ac:picMkLst>
        </pc:picChg>
        <pc:picChg chg="add del mod">
          <ac:chgData name="Rui HE" userId="2f049c01-8210-4ae5-a8fd-7dad6d8c72ab" providerId="ADAL" clId="{CDF02425-76F6-D14B-BF29-A5BAA1323C68}" dt="2025-04-21T02:02:39.341" v="815" actId="478"/>
          <ac:picMkLst>
            <pc:docMk/>
            <pc:sldMk cId="1326979293" sldId="274"/>
            <ac:picMk id="17" creationId="{1EAA01F1-578E-78DB-BEF2-6E03B9FD72B0}"/>
          </ac:picMkLst>
        </pc:picChg>
        <pc:picChg chg="add mod">
          <ac:chgData name="Rui HE" userId="2f049c01-8210-4ae5-a8fd-7dad6d8c72ab" providerId="ADAL" clId="{CDF02425-76F6-D14B-BF29-A5BAA1323C68}" dt="2025-04-21T02:07:23.829" v="1037" actId="1076"/>
          <ac:picMkLst>
            <pc:docMk/>
            <pc:sldMk cId="1326979293" sldId="274"/>
            <ac:picMk id="19" creationId="{AFADE5CB-61D9-9721-4EB0-2F7A98067B3E}"/>
          </ac:picMkLst>
        </pc:picChg>
      </pc:sldChg>
      <pc:sldChg chg="addSp delSp modSp add mod">
        <pc:chgData name="Rui HE" userId="2f049c01-8210-4ae5-a8fd-7dad6d8c72ab" providerId="ADAL" clId="{CDF02425-76F6-D14B-BF29-A5BAA1323C68}" dt="2025-04-21T02:29:05.042" v="1431" actId="1076"/>
        <pc:sldMkLst>
          <pc:docMk/>
          <pc:sldMk cId="2417609718" sldId="275"/>
        </pc:sldMkLst>
        <pc:spChg chg="mod">
          <ac:chgData name="Rui HE" userId="2f049c01-8210-4ae5-a8fd-7dad6d8c72ab" providerId="ADAL" clId="{CDF02425-76F6-D14B-BF29-A5BAA1323C68}" dt="2025-04-21T02:08:08.243" v="1083" actId="20577"/>
          <ac:spMkLst>
            <pc:docMk/>
            <pc:sldMk cId="2417609718" sldId="275"/>
            <ac:spMk id="5" creationId="{1855B965-CC01-222F-59F1-1D598EF22A2E}"/>
          </ac:spMkLst>
        </pc:spChg>
        <pc:spChg chg="mod">
          <ac:chgData name="Rui HE" userId="2f049c01-8210-4ae5-a8fd-7dad6d8c72ab" providerId="ADAL" clId="{CDF02425-76F6-D14B-BF29-A5BAA1323C68}" dt="2025-04-21T02:29:05.042" v="1431" actId="1076"/>
          <ac:spMkLst>
            <pc:docMk/>
            <pc:sldMk cId="2417609718" sldId="275"/>
            <ac:spMk id="6" creationId="{91E7B7B7-C5BF-5AE2-EF5E-D1A972BBBF04}"/>
          </ac:spMkLst>
        </pc:spChg>
        <pc:spChg chg="mod">
          <ac:chgData name="Rui HE" userId="2f049c01-8210-4ae5-a8fd-7dad6d8c72ab" providerId="ADAL" clId="{CDF02425-76F6-D14B-BF29-A5BAA1323C68}" dt="2025-04-21T02:29:03.975" v="1430"/>
          <ac:spMkLst>
            <pc:docMk/>
            <pc:sldMk cId="2417609718" sldId="275"/>
            <ac:spMk id="7" creationId="{BC1DA7D6-830D-BB5E-7C9A-15183A5910F6}"/>
          </ac:spMkLst>
        </pc:spChg>
        <pc:picChg chg="add mod">
          <ac:chgData name="Rui HE" userId="2f049c01-8210-4ae5-a8fd-7dad6d8c72ab" providerId="ADAL" clId="{CDF02425-76F6-D14B-BF29-A5BAA1323C68}" dt="2025-04-21T02:04:00.292" v="824"/>
          <ac:picMkLst>
            <pc:docMk/>
            <pc:sldMk cId="2417609718" sldId="275"/>
            <ac:picMk id="8" creationId="{314F9035-ED5F-10C9-4A11-6AA4DD9E4371}"/>
          </ac:picMkLst>
        </pc:picChg>
        <pc:picChg chg="add mod">
          <ac:chgData name="Rui HE" userId="2f049c01-8210-4ae5-a8fd-7dad6d8c72ab" providerId="ADAL" clId="{CDF02425-76F6-D14B-BF29-A5BAA1323C68}" dt="2025-04-21T02:07:29.140" v="1038" actId="1076"/>
          <ac:picMkLst>
            <pc:docMk/>
            <pc:sldMk cId="2417609718" sldId="275"/>
            <ac:picMk id="10" creationId="{BB6791CA-8CE7-E422-63A1-08CA85B5C0A5}"/>
          </ac:picMkLst>
        </pc:picChg>
        <pc:picChg chg="del">
          <ac:chgData name="Rui HE" userId="2f049c01-8210-4ae5-a8fd-7dad6d8c72ab" providerId="ADAL" clId="{CDF02425-76F6-D14B-BF29-A5BAA1323C68}" dt="2025-04-21T02:03:48.990" v="822" actId="478"/>
          <ac:picMkLst>
            <pc:docMk/>
            <pc:sldMk cId="2417609718" sldId="275"/>
            <ac:picMk id="19" creationId="{42E95F9E-C6A5-B454-E41F-CA44169ECE6B}"/>
          </ac:picMkLst>
        </pc:picChg>
      </pc:sldChg>
      <pc:sldChg chg="addSp delSp modSp add mod">
        <pc:chgData name="Rui HE" userId="2f049c01-8210-4ae5-a8fd-7dad6d8c72ab" providerId="ADAL" clId="{CDF02425-76F6-D14B-BF29-A5BAA1323C68}" dt="2025-04-21T02:29:33.446" v="1463" actId="14100"/>
        <pc:sldMkLst>
          <pc:docMk/>
          <pc:sldMk cId="2995408293" sldId="276"/>
        </pc:sldMkLst>
        <pc:spChg chg="mod">
          <ac:chgData name="Rui HE" userId="2f049c01-8210-4ae5-a8fd-7dad6d8c72ab" providerId="ADAL" clId="{CDF02425-76F6-D14B-BF29-A5BAA1323C68}" dt="2025-04-21T02:11:24.971" v="1196" actId="20577"/>
          <ac:spMkLst>
            <pc:docMk/>
            <pc:sldMk cId="2995408293" sldId="276"/>
            <ac:spMk id="5" creationId="{E53E449C-2F87-87B4-4D2B-FFCF81C948C7}"/>
          </ac:spMkLst>
        </pc:spChg>
        <pc:spChg chg="mod">
          <ac:chgData name="Rui HE" userId="2f049c01-8210-4ae5-a8fd-7dad6d8c72ab" providerId="ADAL" clId="{CDF02425-76F6-D14B-BF29-A5BAA1323C68}" dt="2025-04-21T02:29:33.446" v="1463" actId="14100"/>
          <ac:spMkLst>
            <pc:docMk/>
            <pc:sldMk cId="2995408293" sldId="276"/>
            <ac:spMk id="7" creationId="{2B239B36-FC5A-93B1-8A12-2F91A1A83E8D}"/>
          </ac:spMkLst>
        </pc:spChg>
        <pc:picChg chg="add del mod">
          <ac:chgData name="Rui HE" userId="2f049c01-8210-4ae5-a8fd-7dad6d8c72ab" providerId="ADAL" clId="{CDF02425-76F6-D14B-BF29-A5BAA1323C68}" dt="2025-04-21T02:09:25.610" v="1096" actId="478"/>
          <ac:picMkLst>
            <pc:docMk/>
            <pc:sldMk cId="2995408293" sldId="276"/>
            <ac:picMk id="9" creationId="{CC239A96-0552-C516-F38E-FCD547E5B17B}"/>
          </ac:picMkLst>
        </pc:picChg>
        <pc:picChg chg="del">
          <ac:chgData name="Rui HE" userId="2f049c01-8210-4ae5-a8fd-7dad6d8c72ab" providerId="ADAL" clId="{CDF02425-76F6-D14B-BF29-A5BAA1323C68}" dt="2025-04-21T02:08:35.567" v="1090" actId="478"/>
          <ac:picMkLst>
            <pc:docMk/>
            <pc:sldMk cId="2995408293" sldId="276"/>
            <ac:picMk id="10" creationId="{B285139C-DCF4-4E45-6784-67DEA4D0A113}"/>
          </ac:picMkLst>
        </pc:picChg>
        <pc:picChg chg="add mod">
          <ac:chgData name="Rui HE" userId="2f049c01-8210-4ae5-a8fd-7dad6d8c72ab" providerId="ADAL" clId="{CDF02425-76F6-D14B-BF29-A5BAA1323C68}" dt="2025-04-21T02:09:28.165" v="1097" actId="1076"/>
          <ac:picMkLst>
            <pc:docMk/>
            <pc:sldMk cId="2995408293" sldId="276"/>
            <ac:picMk id="14" creationId="{9F26A55F-0F75-BB24-0B98-2873F1565645}"/>
          </ac:picMkLst>
        </pc:picChg>
      </pc:sldChg>
      <pc:sldChg chg="addSp delSp modSp add mod">
        <pc:chgData name="Rui HE" userId="2f049c01-8210-4ae5-a8fd-7dad6d8c72ab" providerId="ADAL" clId="{CDF02425-76F6-D14B-BF29-A5BAA1323C68}" dt="2025-04-21T10:49:01.597" v="3014" actId="115"/>
        <pc:sldMkLst>
          <pc:docMk/>
          <pc:sldMk cId="3558685592" sldId="277"/>
        </pc:sldMkLst>
        <pc:spChg chg="mod">
          <ac:chgData name="Rui HE" userId="2f049c01-8210-4ae5-a8fd-7dad6d8c72ab" providerId="ADAL" clId="{CDF02425-76F6-D14B-BF29-A5BAA1323C68}" dt="2025-04-21T02:47:35.685" v="2329" actId="20577"/>
          <ac:spMkLst>
            <pc:docMk/>
            <pc:sldMk cId="3558685592" sldId="277"/>
            <ac:spMk id="5" creationId="{75F26A0A-7D5A-4614-791E-1ECC2B81B3F6}"/>
          </ac:spMkLst>
        </pc:spChg>
        <pc:spChg chg="mod">
          <ac:chgData name="Rui HE" userId="2f049c01-8210-4ae5-a8fd-7dad6d8c72ab" providerId="ADAL" clId="{CDF02425-76F6-D14B-BF29-A5BAA1323C68}" dt="2025-04-21T02:17:29.340" v="1208"/>
          <ac:spMkLst>
            <pc:docMk/>
            <pc:sldMk cId="3558685592" sldId="277"/>
            <ac:spMk id="7" creationId="{07356360-A91D-6262-8B90-FB5EABCBF287}"/>
          </ac:spMkLst>
        </pc:spChg>
        <pc:spChg chg="add mod">
          <ac:chgData name="Rui HE" userId="2f049c01-8210-4ae5-a8fd-7dad6d8c72ab" providerId="ADAL" clId="{CDF02425-76F6-D14B-BF29-A5BAA1323C68}" dt="2025-04-21T03:10:39.078" v="2807"/>
          <ac:spMkLst>
            <pc:docMk/>
            <pc:sldMk cId="3558685592" sldId="277"/>
            <ac:spMk id="9" creationId="{2D404D2B-D063-B331-E92F-221E42DFDA6B}"/>
          </ac:spMkLst>
        </pc:spChg>
        <pc:spChg chg="add mod">
          <ac:chgData name="Rui HE" userId="2f049c01-8210-4ae5-a8fd-7dad6d8c72ab" providerId="ADAL" clId="{CDF02425-76F6-D14B-BF29-A5BAA1323C68}" dt="2025-04-21T10:49:01.597" v="3014" actId="115"/>
          <ac:spMkLst>
            <pc:docMk/>
            <pc:sldMk cId="3558685592" sldId="277"/>
            <ac:spMk id="10" creationId="{019795BC-8C52-E6E3-CF26-4882A36C9537}"/>
          </ac:spMkLst>
        </pc:spChg>
        <pc:spChg chg="del mod">
          <ac:chgData name="Rui HE" userId="2f049c01-8210-4ae5-a8fd-7dad6d8c72ab" providerId="ADAL" clId="{CDF02425-76F6-D14B-BF29-A5BAA1323C68}" dt="2025-04-21T02:18:19.633" v="1229"/>
          <ac:spMkLst>
            <pc:docMk/>
            <pc:sldMk cId="3558685592" sldId="277"/>
            <ac:spMk id="11" creationId="{4A91DAE7-D4B8-033C-3C07-75C126EF5358}"/>
          </ac:spMkLst>
        </pc:spChg>
        <pc:spChg chg="del mod">
          <ac:chgData name="Rui HE" userId="2f049c01-8210-4ae5-a8fd-7dad6d8c72ab" providerId="ADAL" clId="{CDF02425-76F6-D14B-BF29-A5BAA1323C68}" dt="2025-04-21T02:19:23.794" v="1246" actId="478"/>
          <ac:spMkLst>
            <pc:docMk/>
            <pc:sldMk cId="3558685592" sldId="277"/>
            <ac:spMk id="13" creationId="{985A23BF-0C33-20D4-0E48-57468F0C43CF}"/>
          </ac:spMkLst>
        </pc:spChg>
        <pc:picChg chg="add del mod">
          <ac:chgData name="Rui HE" userId="2f049c01-8210-4ae5-a8fd-7dad6d8c72ab" providerId="ADAL" clId="{CDF02425-76F6-D14B-BF29-A5BAA1323C68}" dt="2025-04-21T02:17:39.099" v="1209" actId="478"/>
          <ac:picMkLst>
            <pc:docMk/>
            <pc:sldMk cId="3558685592" sldId="277"/>
            <ac:picMk id="8" creationId="{96E77D15-A534-53DC-9473-2A4CDFF6D3FF}"/>
          </ac:picMkLst>
        </pc:picChg>
        <pc:picChg chg="del">
          <ac:chgData name="Rui HE" userId="2f049c01-8210-4ae5-a8fd-7dad6d8c72ab" providerId="ADAL" clId="{CDF02425-76F6-D14B-BF29-A5BAA1323C68}" dt="2025-04-21T02:16:17.295" v="1201" actId="478"/>
          <ac:picMkLst>
            <pc:docMk/>
            <pc:sldMk cId="3558685592" sldId="277"/>
            <ac:picMk id="14" creationId="{2B3F0495-ED56-80C9-F9B7-A111DE9CAF0B}"/>
          </ac:picMkLst>
        </pc:picChg>
      </pc:sldChg>
      <pc:sldChg chg="addSp delSp modSp add mod">
        <pc:chgData name="Rui HE" userId="2f049c01-8210-4ae5-a8fd-7dad6d8c72ab" providerId="ADAL" clId="{CDF02425-76F6-D14B-BF29-A5BAA1323C68}" dt="2025-04-21T02:31:14.258" v="1483" actId="20577"/>
        <pc:sldMkLst>
          <pc:docMk/>
          <pc:sldMk cId="1449834686" sldId="278"/>
        </pc:sldMkLst>
        <pc:spChg chg="mod">
          <ac:chgData name="Rui HE" userId="2f049c01-8210-4ae5-a8fd-7dad6d8c72ab" providerId="ADAL" clId="{CDF02425-76F6-D14B-BF29-A5BAA1323C68}" dt="2025-04-21T02:30:55.603" v="1473" actId="1076"/>
          <ac:spMkLst>
            <pc:docMk/>
            <pc:sldMk cId="1449834686" sldId="278"/>
            <ac:spMk id="5" creationId="{D88D3E39-6122-B2D8-9638-57ED371D48CE}"/>
          </ac:spMkLst>
        </pc:spChg>
        <pc:spChg chg="mod">
          <ac:chgData name="Rui HE" userId="2f049c01-8210-4ae5-a8fd-7dad6d8c72ab" providerId="ADAL" clId="{CDF02425-76F6-D14B-BF29-A5BAA1323C68}" dt="2025-04-21T02:31:14.258" v="1483" actId="20577"/>
          <ac:spMkLst>
            <pc:docMk/>
            <pc:sldMk cId="1449834686" sldId="278"/>
            <ac:spMk id="7" creationId="{54AF5AB5-100A-B37F-FA0D-E6D470F5503D}"/>
          </ac:spMkLst>
        </pc:spChg>
        <pc:picChg chg="add mod">
          <ac:chgData name="Rui HE" userId="2f049c01-8210-4ae5-a8fd-7dad6d8c72ab" providerId="ADAL" clId="{CDF02425-76F6-D14B-BF29-A5BAA1323C68}" dt="2025-04-21T02:30:27.848" v="1469" actId="1076"/>
          <ac:picMkLst>
            <pc:docMk/>
            <pc:sldMk cId="1449834686" sldId="278"/>
            <ac:picMk id="8" creationId="{629398BE-025C-D587-5E35-E640F4AF5AA5}"/>
          </ac:picMkLst>
        </pc:picChg>
        <pc:picChg chg="del">
          <ac:chgData name="Rui HE" userId="2f049c01-8210-4ae5-a8fd-7dad6d8c72ab" providerId="ADAL" clId="{CDF02425-76F6-D14B-BF29-A5BAA1323C68}" dt="2025-04-21T02:30:13.455" v="1466" actId="478"/>
          <ac:picMkLst>
            <pc:docMk/>
            <pc:sldMk cId="1449834686" sldId="278"/>
            <ac:picMk id="14" creationId="{CDD31A90-DFAA-A2DB-BD2B-C53E9D466260}"/>
          </ac:picMkLst>
        </pc:picChg>
      </pc:sldChg>
      <pc:sldChg chg="delSp modSp add mod">
        <pc:chgData name="Rui HE" userId="2f049c01-8210-4ae5-a8fd-7dad6d8c72ab" providerId="ADAL" clId="{CDF02425-76F6-D14B-BF29-A5BAA1323C68}" dt="2025-04-21T03:17:52.353" v="2889" actId="1076"/>
        <pc:sldMkLst>
          <pc:docMk/>
          <pc:sldMk cId="1750455989" sldId="279"/>
        </pc:sldMkLst>
        <pc:spChg chg="mod">
          <ac:chgData name="Rui HE" userId="2f049c01-8210-4ae5-a8fd-7dad6d8c72ab" providerId="ADAL" clId="{CDF02425-76F6-D14B-BF29-A5BAA1323C68}" dt="2025-04-21T03:17:52.353" v="2889" actId="1076"/>
          <ac:spMkLst>
            <pc:docMk/>
            <pc:sldMk cId="1750455989" sldId="279"/>
            <ac:spMk id="5" creationId="{5529ECD9-6133-61B0-8DA4-B5E6FE539994}"/>
          </ac:spMkLst>
        </pc:spChg>
        <pc:spChg chg="mod">
          <ac:chgData name="Rui HE" userId="2f049c01-8210-4ae5-a8fd-7dad6d8c72ab" providerId="ADAL" clId="{CDF02425-76F6-D14B-BF29-A5BAA1323C68}" dt="2025-04-21T03:13:05.684" v="2814" actId="20577"/>
          <ac:spMkLst>
            <pc:docMk/>
            <pc:sldMk cId="1750455989" sldId="279"/>
            <ac:spMk id="7" creationId="{BCBF0E02-0DC0-8ADF-D8D4-A1E3ABB76055}"/>
          </ac:spMkLst>
        </pc:spChg>
        <pc:spChg chg="del mod">
          <ac:chgData name="Rui HE" userId="2f049c01-8210-4ae5-a8fd-7dad6d8c72ab" providerId="ADAL" clId="{CDF02425-76F6-D14B-BF29-A5BAA1323C68}" dt="2025-04-21T03:13:52.568" v="2845" actId="478"/>
          <ac:spMkLst>
            <pc:docMk/>
            <pc:sldMk cId="1750455989" sldId="279"/>
            <ac:spMk id="9" creationId="{BF52A87A-7137-72BF-497C-0D0BED146017}"/>
          </ac:spMkLst>
        </pc:spChg>
        <pc:spChg chg="del">
          <ac:chgData name="Rui HE" userId="2f049c01-8210-4ae5-a8fd-7dad6d8c72ab" providerId="ADAL" clId="{CDF02425-76F6-D14B-BF29-A5BAA1323C68}" dt="2025-04-21T03:14:06.670" v="2850" actId="478"/>
          <ac:spMkLst>
            <pc:docMk/>
            <pc:sldMk cId="1750455989" sldId="279"/>
            <ac:spMk id="10" creationId="{167B3DD9-B8FA-8099-D599-594369A66C68}"/>
          </ac:spMkLst>
        </pc:spChg>
      </pc:sldChg>
    </pc:docChg>
  </pc:docChgLst>
  <pc:docChgLst>
    <pc:chgData name="Rui HE" userId="2f049c01-8210-4ae5-a8fd-7dad6d8c72ab" providerId="ADAL" clId="{993FECA6-B10D-904C-B5B3-D316745B7D02}"/>
    <pc:docChg chg="undo custSel modSld">
      <pc:chgData name="Rui HE" userId="2f049c01-8210-4ae5-a8fd-7dad6d8c72ab" providerId="ADAL" clId="{993FECA6-B10D-904C-B5B3-D316745B7D02}" dt="2025-04-19T09:53:55.377" v="127" actId="1076"/>
      <pc:docMkLst>
        <pc:docMk/>
      </pc:docMkLst>
      <pc:sldChg chg="addSp modSp mod">
        <pc:chgData name="Rui HE" userId="2f049c01-8210-4ae5-a8fd-7dad6d8c72ab" providerId="ADAL" clId="{993FECA6-B10D-904C-B5B3-D316745B7D02}" dt="2025-04-13T04:12:25.832" v="51" actId="20577"/>
        <pc:sldMkLst>
          <pc:docMk/>
          <pc:sldMk cId="85232071" sldId="260"/>
        </pc:sldMkLst>
      </pc:sldChg>
      <pc:sldChg chg="modSp mod">
        <pc:chgData name="Rui HE" userId="2f049c01-8210-4ae5-a8fd-7dad6d8c72ab" providerId="ADAL" clId="{993FECA6-B10D-904C-B5B3-D316745B7D02}" dt="2025-04-13T04:48:55.913" v="120" actId="1076"/>
        <pc:sldMkLst>
          <pc:docMk/>
          <pc:sldMk cId="1864504637" sldId="263"/>
        </pc:sldMkLst>
      </pc:sldChg>
      <pc:sldChg chg="modSp mod">
        <pc:chgData name="Rui HE" userId="2f049c01-8210-4ae5-a8fd-7dad6d8c72ab" providerId="ADAL" clId="{993FECA6-B10D-904C-B5B3-D316745B7D02}" dt="2025-04-19T09:53:55.377" v="127" actId="1076"/>
        <pc:sldMkLst>
          <pc:docMk/>
          <pc:sldMk cId="3372224138" sldId="264"/>
        </pc:sldMkLst>
      </pc:sldChg>
      <pc:sldChg chg="modSp mod">
        <pc:chgData name="Rui HE" userId="2f049c01-8210-4ae5-a8fd-7dad6d8c72ab" providerId="ADAL" clId="{993FECA6-B10D-904C-B5B3-D316745B7D02}" dt="2025-04-19T09:53:39.311" v="122" actId="1076"/>
        <pc:sldMkLst>
          <pc:docMk/>
          <pc:sldMk cId="1719602436"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87399-1718-0543-87B9-DE80A3AB3637}" type="datetimeFigureOut">
              <a:rPr kumimoji="1" lang="zh-CN" altLang="en-US" smtClean="0"/>
              <a:t>2025/4/21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E019A-1E20-A047-B88D-8DE8AB02B74E}" type="slidenum">
              <a:rPr kumimoji="1" lang="zh-CN" altLang="en-US" smtClean="0"/>
              <a:t>‹#›</a:t>
            </a:fld>
            <a:endParaRPr kumimoji="1" lang="zh-CN" altLang="en-US"/>
          </a:p>
        </p:txBody>
      </p:sp>
    </p:spTree>
    <p:extLst>
      <p:ext uri="{BB962C8B-B14F-4D97-AF65-F5344CB8AC3E}">
        <p14:creationId xmlns:p14="http://schemas.microsoft.com/office/powerpoint/2010/main" val="348544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CE019A-1E20-A047-B88D-8DE8AB02B74E}" type="slidenum">
              <a:rPr kumimoji="1" lang="zh-CN" altLang="en-US" smtClean="0"/>
              <a:t>1</a:t>
            </a:fld>
            <a:endParaRPr kumimoji="1" lang="zh-CN" altLang="en-US"/>
          </a:p>
        </p:txBody>
      </p:sp>
    </p:spTree>
    <p:extLst>
      <p:ext uri="{BB962C8B-B14F-4D97-AF65-F5344CB8AC3E}">
        <p14:creationId xmlns:p14="http://schemas.microsoft.com/office/powerpoint/2010/main" val="2917622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14A50-A0C6-A0D7-F45B-47B2A4AEE7D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C8A3E12-6187-CF68-4386-CB525448527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C1450A0-0CDC-C1F6-729E-554BDAE33F6B}"/>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6BEDD29-F751-5172-9CA4-58631C2C94CA}"/>
              </a:ext>
            </a:extLst>
          </p:cNvPr>
          <p:cNvSpPr>
            <a:spLocks noGrp="1"/>
          </p:cNvSpPr>
          <p:nvPr>
            <p:ph type="sldNum" sz="quarter" idx="5"/>
          </p:nvPr>
        </p:nvSpPr>
        <p:spPr/>
        <p:txBody>
          <a:bodyPr/>
          <a:lstStyle/>
          <a:p>
            <a:fld id="{3ACE019A-1E20-A047-B88D-8DE8AB02B74E}" type="slidenum">
              <a:rPr kumimoji="1" lang="zh-CN" altLang="en-US" smtClean="0"/>
              <a:t>10</a:t>
            </a:fld>
            <a:endParaRPr kumimoji="1" lang="zh-CN" altLang="en-US"/>
          </a:p>
        </p:txBody>
      </p:sp>
    </p:spTree>
    <p:extLst>
      <p:ext uri="{BB962C8B-B14F-4D97-AF65-F5344CB8AC3E}">
        <p14:creationId xmlns:p14="http://schemas.microsoft.com/office/powerpoint/2010/main" val="697172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I tried to change the structure and modify the parameters of CNN. And I wonder if I use more training data, or if I use the data in the same distribution with the real one, will the performance close to the real one? However, the answer is no, which means, the Generator did not fully learn the data structure. The real data structure is more complex than our synthetics, the simple CNN and those pre-trained models showed similar performance, a standard CNN is enough to handle this.</a:t>
            </a:r>
            <a:endParaRPr kumimoji="1" lang="zh-CN" altLang="en-US" dirty="0"/>
          </a:p>
        </p:txBody>
      </p:sp>
      <p:sp>
        <p:nvSpPr>
          <p:cNvPr id="4" name="灯片编号占位符 3"/>
          <p:cNvSpPr>
            <a:spLocks noGrp="1"/>
          </p:cNvSpPr>
          <p:nvPr>
            <p:ph type="sldNum" sz="quarter" idx="5"/>
          </p:nvPr>
        </p:nvSpPr>
        <p:spPr/>
        <p:txBody>
          <a:bodyPr/>
          <a:lstStyle/>
          <a:p>
            <a:fld id="{3ACE019A-1E20-A047-B88D-8DE8AB02B74E}" type="slidenum">
              <a:rPr kumimoji="1" lang="zh-CN" altLang="en-US" smtClean="0"/>
              <a:t>2</a:t>
            </a:fld>
            <a:endParaRPr kumimoji="1" lang="zh-CN" altLang="en-US"/>
          </a:p>
        </p:txBody>
      </p:sp>
    </p:spTree>
    <p:extLst>
      <p:ext uri="{BB962C8B-B14F-4D97-AF65-F5344CB8AC3E}">
        <p14:creationId xmlns:p14="http://schemas.microsoft.com/office/powerpoint/2010/main" val="1977481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C8488-5176-666E-C51F-695BEF81390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2C0F5A4-ABC7-35D7-CDBA-A9A4D53C1AB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C928147-0AB2-A0E8-F50A-F43DDF7AD8AF}"/>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111BBA6E-9646-1505-7A11-0E17C507274C}"/>
              </a:ext>
            </a:extLst>
          </p:cNvPr>
          <p:cNvSpPr>
            <a:spLocks noGrp="1"/>
          </p:cNvSpPr>
          <p:nvPr>
            <p:ph type="sldNum" sz="quarter" idx="5"/>
          </p:nvPr>
        </p:nvSpPr>
        <p:spPr/>
        <p:txBody>
          <a:bodyPr/>
          <a:lstStyle/>
          <a:p>
            <a:fld id="{3ACE019A-1E20-A047-B88D-8DE8AB02B74E}" type="slidenum">
              <a:rPr kumimoji="1" lang="zh-CN" altLang="en-US" smtClean="0"/>
              <a:t>3</a:t>
            </a:fld>
            <a:endParaRPr kumimoji="1" lang="zh-CN" altLang="en-US"/>
          </a:p>
        </p:txBody>
      </p:sp>
    </p:spTree>
    <p:extLst>
      <p:ext uri="{BB962C8B-B14F-4D97-AF65-F5344CB8AC3E}">
        <p14:creationId xmlns:p14="http://schemas.microsoft.com/office/powerpoint/2010/main" val="1552335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AECC1-68CD-ADC1-5353-2A31A78E94C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7CE5186-72B2-5460-A199-2B3028FC3DD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6A2E84C-D696-57EB-538D-D832BFF212ED}"/>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B173DC3F-7949-A2A9-5CC6-1C021316406D}"/>
              </a:ext>
            </a:extLst>
          </p:cNvPr>
          <p:cNvSpPr>
            <a:spLocks noGrp="1"/>
          </p:cNvSpPr>
          <p:nvPr>
            <p:ph type="sldNum" sz="quarter" idx="5"/>
          </p:nvPr>
        </p:nvSpPr>
        <p:spPr/>
        <p:txBody>
          <a:bodyPr/>
          <a:lstStyle/>
          <a:p>
            <a:fld id="{3ACE019A-1E20-A047-B88D-8DE8AB02B74E}" type="slidenum">
              <a:rPr kumimoji="1" lang="zh-CN" altLang="en-US" smtClean="0"/>
              <a:t>4</a:t>
            </a:fld>
            <a:endParaRPr kumimoji="1" lang="zh-CN" altLang="en-US"/>
          </a:p>
        </p:txBody>
      </p:sp>
    </p:spTree>
    <p:extLst>
      <p:ext uri="{BB962C8B-B14F-4D97-AF65-F5344CB8AC3E}">
        <p14:creationId xmlns:p14="http://schemas.microsoft.com/office/powerpoint/2010/main" val="393005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EE62B-3A55-AD23-F502-5B42059BF82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6B0D24-9A3E-1452-C6C5-C44F5C4C268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CD13CFE-4CD1-8911-AB35-560E0E089737}"/>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5248DA80-E0FD-2E68-6068-50111F01726D}"/>
              </a:ext>
            </a:extLst>
          </p:cNvPr>
          <p:cNvSpPr>
            <a:spLocks noGrp="1"/>
          </p:cNvSpPr>
          <p:nvPr>
            <p:ph type="sldNum" sz="quarter" idx="5"/>
          </p:nvPr>
        </p:nvSpPr>
        <p:spPr/>
        <p:txBody>
          <a:bodyPr/>
          <a:lstStyle/>
          <a:p>
            <a:fld id="{3ACE019A-1E20-A047-B88D-8DE8AB02B74E}" type="slidenum">
              <a:rPr kumimoji="1" lang="zh-CN" altLang="en-US" smtClean="0"/>
              <a:t>5</a:t>
            </a:fld>
            <a:endParaRPr kumimoji="1" lang="zh-CN" altLang="en-US"/>
          </a:p>
        </p:txBody>
      </p:sp>
    </p:spTree>
    <p:extLst>
      <p:ext uri="{BB962C8B-B14F-4D97-AF65-F5344CB8AC3E}">
        <p14:creationId xmlns:p14="http://schemas.microsoft.com/office/powerpoint/2010/main" val="282595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1F278-A08D-F3BD-D5AD-B174D7A5354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65098CD-EB55-1CCD-0CA8-A7626CC665F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AF80E6B-E173-A6CF-181C-2EAEDEED00D4}"/>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106CE2FC-0273-823F-D54E-6F376CAD0CAA}"/>
              </a:ext>
            </a:extLst>
          </p:cNvPr>
          <p:cNvSpPr>
            <a:spLocks noGrp="1"/>
          </p:cNvSpPr>
          <p:nvPr>
            <p:ph type="sldNum" sz="quarter" idx="5"/>
          </p:nvPr>
        </p:nvSpPr>
        <p:spPr/>
        <p:txBody>
          <a:bodyPr/>
          <a:lstStyle/>
          <a:p>
            <a:fld id="{3ACE019A-1E20-A047-B88D-8DE8AB02B74E}" type="slidenum">
              <a:rPr kumimoji="1" lang="zh-CN" altLang="en-US" smtClean="0"/>
              <a:t>6</a:t>
            </a:fld>
            <a:endParaRPr kumimoji="1" lang="zh-CN" altLang="en-US"/>
          </a:p>
        </p:txBody>
      </p:sp>
    </p:spTree>
    <p:extLst>
      <p:ext uri="{BB962C8B-B14F-4D97-AF65-F5344CB8AC3E}">
        <p14:creationId xmlns:p14="http://schemas.microsoft.com/office/powerpoint/2010/main" val="4225793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ADD23-AA61-C689-3F56-240A1CE6FB2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69F0EEB-44A2-44C3-D6FB-9EEF25E5563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99BB4C8-C400-EFAB-8128-FECC753C8E2F}"/>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4956D81C-5478-B98A-6C62-23D99AA59769}"/>
              </a:ext>
            </a:extLst>
          </p:cNvPr>
          <p:cNvSpPr>
            <a:spLocks noGrp="1"/>
          </p:cNvSpPr>
          <p:nvPr>
            <p:ph type="sldNum" sz="quarter" idx="5"/>
          </p:nvPr>
        </p:nvSpPr>
        <p:spPr/>
        <p:txBody>
          <a:bodyPr/>
          <a:lstStyle/>
          <a:p>
            <a:fld id="{3ACE019A-1E20-A047-B88D-8DE8AB02B74E}" type="slidenum">
              <a:rPr kumimoji="1" lang="zh-CN" altLang="en-US" smtClean="0"/>
              <a:t>7</a:t>
            </a:fld>
            <a:endParaRPr kumimoji="1" lang="zh-CN" altLang="en-US"/>
          </a:p>
        </p:txBody>
      </p:sp>
    </p:spTree>
    <p:extLst>
      <p:ext uri="{BB962C8B-B14F-4D97-AF65-F5344CB8AC3E}">
        <p14:creationId xmlns:p14="http://schemas.microsoft.com/office/powerpoint/2010/main" val="491020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92D5D-3318-AF1A-C2C7-6E8380A06CF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99A24DA-10D2-9865-5DF2-4C4C50C69B8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FA6B99D-8D20-6B91-937B-D60AAD9BD31F}"/>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1DB1BBAB-3641-F870-A135-12BFF58B222C}"/>
              </a:ext>
            </a:extLst>
          </p:cNvPr>
          <p:cNvSpPr>
            <a:spLocks noGrp="1"/>
          </p:cNvSpPr>
          <p:nvPr>
            <p:ph type="sldNum" sz="quarter" idx="5"/>
          </p:nvPr>
        </p:nvSpPr>
        <p:spPr/>
        <p:txBody>
          <a:bodyPr/>
          <a:lstStyle/>
          <a:p>
            <a:fld id="{3ACE019A-1E20-A047-B88D-8DE8AB02B74E}" type="slidenum">
              <a:rPr kumimoji="1" lang="zh-CN" altLang="en-US" smtClean="0"/>
              <a:t>8</a:t>
            </a:fld>
            <a:endParaRPr kumimoji="1" lang="zh-CN" altLang="en-US"/>
          </a:p>
        </p:txBody>
      </p:sp>
    </p:spTree>
    <p:extLst>
      <p:ext uri="{BB962C8B-B14F-4D97-AF65-F5344CB8AC3E}">
        <p14:creationId xmlns:p14="http://schemas.microsoft.com/office/powerpoint/2010/main" val="3981031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06A90-4283-1B6C-027C-D0397BD1C6C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103531D-A4A8-E09D-FEC5-B7860D110EC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6D36D5E-203C-A616-D4DA-3E151F7BB64F}"/>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B3F5A927-FD78-D2F7-FD4F-3E25B10E7C9C}"/>
              </a:ext>
            </a:extLst>
          </p:cNvPr>
          <p:cNvSpPr>
            <a:spLocks noGrp="1"/>
          </p:cNvSpPr>
          <p:nvPr>
            <p:ph type="sldNum" sz="quarter" idx="5"/>
          </p:nvPr>
        </p:nvSpPr>
        <p:spPr/>
        <p:txBody>
          <a:bodyPr/>
          <a:lstStyle/>
          <a:p>
            <a:fld id="{3ACE019A-1E20-A047-B88D-8DE8AB02B74E}" type="slidenum">
              <a:rPr kumimoji="1" lang="zh-CN" altLang="en-US" smtClean="0"/>
              <a:t>9</a:t>
            </a:fld>
            <a:endParaRPr kumimoji="1" lang="zh-CN" altLang="en-US"/>
          </a:p>
        </p:txBody>
      </p:sp>
    </p:spTree>
    <p:extLst>
      <p:ext uri="{BB962C8B-B14F-4D97-AF65-F5344CB8AC3E}">
        <p14:creationId xmlns:p14="http://schemas.microsoft.com/office/powerpoint/2010/main" val="1228999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4A93A-772A-C4CC-26FC-AE5F762D1B3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1726794-2BAE-BC3D-25DE-D5D2FB33E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51F4A95-B4C7-383E-CE87-98D721AF3BBD}"/>
              </a:ext>
            </a:extLst>
          </p:cNvPr>
          <p:cNvSpPr>
            <a:spLocks noGrp="1"/>
          </p:cNvSpPr>
          <p:nvPr>
            <p:ph type="dt" sz="half" idx="10"/>
          </p:nvPr>
        </p:nvSpPr>
        <p:spPr/>
        <p:txBody>
          <a:bodyPr/>
          <a:lstStyle/>
          <a:p>
            <a:fld id="{5F44EBE4-FFE4-EB4E-9EDA-2FEB0AB14A8D}" type="datetimeFigureOut">
              <a:rPr kumimoji="1" lang="zh-CN" altLang="en-US" smtClean="0"/>
              <a:t>2025/4/21</a:t>
            </a:fld>
            <a:endParaRPr kumimoji="1" lang="zh-CN" altLang="en-US"/>
          </a:p>
        </p:txBody>
      </p:sp>
      <p:sp>
        <p:nvSpPr>
          <p:cNvPr id="5" name="页脚占位符 4">
            <a:extLst>
              <a:ext uri="{FF2B5EF4-FFF2-40B4-BE49-F238E27FC236}">
                <a16:creationId xmlns:a16="http://schemas.microsoft.com/office/drawing/2014/main" id="{EB49E154-99DA-7456-7153-B2C11CA8933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D16D74F-1E9F-4540-5727-2B2D890071F7}"/>
              </a:ext>
            </a:extLst>
          </p:cNvPr>
          <p:cNvSpPr>
            <a:spLocks noGrp="1"/>
          </p:cNvSpPr>
          <p:nvPr>
            <p:ph type="sldNum" sz="quarter" idx="12"/>
          </p:nvPr>
        </p:nvSpPr>
        <p:spPr/>
        <p:txBody>
          <a:bodyPr/>
          <a:lstStyle/>
          <a:p>
            <a:fld id="{E2EDE95C-FBC6-8740-926D-322A85FF7909}" type="slidenum">
              <a:rPr kumimoji="1" lang="zh-CN" altLang="en-US" smtClean="0"/>
              <a:t>‹#›</a:t>
            </a:fld>
            <a:endParaRPr kumimoji="1" lang="zh-CN" altLang="en-US"/>
          </a:p>
        </p:txBody>
      </p:sp>
    </p:spTree>
    <p:extLst>
      <p:ext uri="{BB962C8B-B14F-4D97-AF65-F5344CB8AC3E}">
        <p14:creationId xmlns:p14="http://schemas.microsoft.com/office/powerpoint/2010/main" val="274783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F42FF-41BE-92B7-14C4-6D357AAC4A0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0F2E6EE-BE29-81A6-ACE7-FD7F8138C7EA}"/>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052337F-52CA-2476-2ED5-217628D56CD5}"/>
              </a:ext>
            </a:extLst>
          </p:cNvPr>
          <p:cNvSpPr>
            <a:spLocks noGrp="1"/>
          </p:cNvSpPr>
          <p:nvPr>
            <p:ph type="dt" sz="half" idx="10"/>
          </p:nvPr>
        </p:nvSpPr>
        <p:spPr/>
        <p:txBody>
          <a:bodyPr/>
          <a:lstStyle/>
          <a:p>
            <a:fld id="{5F44EBE4-FFE4-EB4E-9EDA-2FEB0AB14A8D}" type="datetimeFigureOut">
              <a:rPr kumimoji="1" lang="zh-CN" altLang="en-US" smtClean="0"/>
              <a:t>2025/4/21</a:t>
            </a:fld>
            <a:endParaRPr kumimoji="1" lang="zh-CN" altLang="en-US"/>
          </a:p>
        </p:txBody>
      </p:sp>
      <p:sp>
        <p:nvSpPr>
          <p:cNvPr id="5" name="页脚占位符 4">
            <a:extLst>
              <a:ext uri="{FF2B5EF4-FFF2-40B4-BE49-F238E27FC236}">
                <a16:creationId xmlns:a16="http://schemas.microsoft.com/office/drawing/2014/main" id="{BC61E355-F17C-4ED9-9718-AB84FA7FFC6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81FC10A-A002-9526-F3F6-19DECB135E33}"/>
              </a:ext>
            </a:extLst>
          </p:cNvPr>
          <p:cNvSpPr>
            <a:spLocks noGrp="1"/>
          </p:cNvSpPr>
          <p:nvPr>
            <p:ph type="sldNum" sz="quarter" idx="12"/>
          </p:nvPr>
        </p:nvSpPr>
        <p:spPr/>
        <p:txBody>
          <a:bodyPr/>
          <a:lstStyle/>
          <a:p>
            <a:fld id="{E2EDE95C-FBC6-8740-926D-322A85FF7909}" type="slidenum">
              <a:rPr kumimoji="1" lang="zh-CN" altLang="en-US" smtClean="0"/>
              <a:t>‹#›</a:t>
            </a:fld>
            <a:endParaRPr kumimoji="1" lang="zh-CN" altLang="en-US"/>
          </a:p>
        </p:txBody>
      </p:sp>
    </p:spTree>
    <p:extLst>
      <p:ext uri="{BB962C8B-B14F-4D97-AF65-F5344CB8AC3E}">
        <p14:creationId xmlns:p14="http://schemas.microsoft.com/office/powerpoint/2010/main" val="113207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A041E2A-BB0D-2041-80E6-6BAD47C047C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06C957D-0981-58DC-5A2B-DCD2D102331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3DA6338-0F1E-6CFA-1962-8F340582B406}"/>
              </a:ext>
            </a:extLst>
          </p:cNvPr>
          <p:cNvSpPr>
            <a:spLocks noGrp="1"/>
          </p:cNvSpPr>
          <p:nvPr>
            <p:ph type="dt" sz="half" idx="10"/>
          </p:nvPr>
        </p:nvSpPr>
        <p:spPr/>
        <p:txBody>
          <a:bodyPr/>
          <a:lstStyle/>
          <a:p>
            <a:fld id="{5F44EBE4-FFE4-EB4E-9EDA-2FEB0AB14A8D}" type="datetimeFigureOut">
              <a:rPr kumimoji="1" lang="zh-CN" altLang="en-US" smtClean="0"/>
              <a:t>2025/4/21</a:t>
            </a:fld>
            <a:endParaRPr kumimoji="1" lang="zh-CN" altLang="en-US"/>
          </a:p>
        </p:txBody>
      </p:sp>
      <p:sp>
        <p:nvSpPr>
          <p:cNvPr id="5" name="页脚占位符 4">
            <a:extLst>
              <a:ext uri="{FF2B5EF4-FFF2-40B4-BE49-F238E27FC236}">
                <a16:creationId xmlns:a16="http://schemas.microsoft.com/office/drawing/2014/main" id="{6FE75051-A7AE-3430-72E1-D16A9273D91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4EECB1E-ECFC-A430-2E14-E01E0838DEA2}"/>
              </a:ext>
            </a:extLst>
          </p:cNvPr>
          <p:cNvSpPr>
            <a:spLocks noGrp="1"/>
          </p:cNvSpPr>
          <p:nvPr>
            <p:ph type="sldNum" sz="quarter" idx="12"/>
          </p:nvPr>
        </p:nvSpPr>
        <p:spPr/>
        <p:txBody>
          <a:bodyPr/>
          <a:lstStyle/>
          <a:p>
            <a:fld id="{E2EDE95C-FBC6-8740-926D-322A85FF7909}" type="slidenum">
              <a:rPr kumimoji="1" lang="zh-CN" altLang="en-US" smtClean="0"/>
              <a:t>‹#›</a:t>
            </a:fld>
            <a:endParaRPr kumimoji="1" lang="zh-CN" altLang="en-US"/>
          </a:p>
        </p:txBody>
      </p:sp>
    </p:spTree>
    <p:extLst>
      <p:ext uri="{BB962C8B-B14F-4D97-AF65-F5344CB8AC3E}">
        <p14:creationId xmlns:p14="http://schemas.microsoft.com/office/powerpoint/2010/main" val="276008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9EB2B-32D9-6E6D-0415-772616EA27F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ABBE998-E008-8049-FD96-2F260A5A817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187944E-FC0D-9066-7D4A-C059BC181922}"/>
              </a:ext>
            </a:extLst>
          </p:cNvPr>
          <p:cNvSpPr>
            <a:spLocks noGrp="1"/>
          </p:cNvSpPr>
          <p:nvPr>
            <p:ph type="dt" sz="half" idx="10"/>
          </p:nvPr>
        </p:nvSpPr>
        <p:spPr/>
        <p:txBody>
          <a:bodyPr/>
          <a:lstStyle/>
          <a:p>
            <a:fld id="{5F44EBE4-FFE4-EB4E-9EDA-2FEB0AB14A8D}" type="datetimeFigureOut">
              <a:rPr kumimoji="1" lang="zh-CN" altLang="en-US" smtClean="0"/>
              <a:t>2025/4/21</a:t>
            </a:fld>
            <a:endParaRPr kumimoji="1" lang="zh-CN" altLang="en-US"/>
          </a:p>
        </p:txBody>
      </p:sp>
      <p:sp>
        <p:nvSpPr>
          <p:cNvPr id="5" name="页脚占位符 4">
            <a:extLst>
              <a:ext uri="{FF2B5EF4-FFF2-40B4-BE49-F238E27FC236}">
                <a16:creationId xmlns:a16="http://schemas.microsoft.com/office/drawing/2014/main" id="{6ECE916D-384D-CD6B-1107-ACCF2375316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E611A0B-19E1-4067-5615-CCB948DC7433}"/>
              </a:ext>
            </a:extLst>
          </p:cNvPr>
          <p:cNvSpPr>
            <a:spLocks noGrp="1"/>
          </p:cNvSpPr>
          <p:nvPr>
            <p:ph type="sldNum" sz="quarter" idx="12"/>
          </p:nvPr>
        </p:nvSpPr>
        <p:spPr/>
        <p:txBody>
          <a:bodyPr/>
          <a:lstStyle/>
          <a:p>
            <a:fld id="{E2EDE95C-FBC6-8740-926D-322A85FF7909}" type="slidenum">
              <a:rPr kumimoji="1" lang="zh-CN" altLang="en-US" smtClean="0"/>
              <a:t>‹#›</a:t>
            </a:fld>
            <a:endParaRPr kumimoji="1" lang="zh-CN" altLang="en-US"/>
          </a:p>
        </p:txBody>
      </p:sp>
    </p:spTree>
    <p:extLst>
      <p:ext uri="{BB962C8B-B14F-4D97-AF65-F5344CB8AC3E}">
        <p14:creationId xmlns:p14="http://schemas.microsoft.com/office/powerpoint/2010/main" val="345156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5E711-0A14-9C8A-0552-35A5E70105B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10EF49F-EF38-B662-D284-DE2FE37308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99B668A5-3B2A-1B38-36EC-C5373601F9BF}"/>
              </a:ext>
            </a:extLst>
          </p:cNvPr>
          <p:cNvSpPr>
            <a:spLocks noGrp="1"/>
          </p:cNvSpPr>
          <p:nvPr>
            <p:ph type="dt" sz="half" idx="10"/>
          </p:nvPr>
        </p:nvSpPr>
        <p:spPr/>
        <p:txBody>
          <a:bodyPr/>
          <a:lstStyle/>
          <a:p>
            <a:fld id="{5F44EBE4-FFE4-EB4E-9EDA-2FEB0AB14A8D}" type="datetimeFigureOut">
              <a:rPr kumimoji="1" lang="zh-CN" altLang="en-US" smtClean="0"/>
              <a:t>2025/4/21</a:t>
            </a:fld>
            <a:endParaRPr kumimoji="1" lang="zh-CN" altLang="en-US"/>
          </a:p>
        </p:txBody>
      </p:sp>
      <p:sp>
        <p:nvSpPr>
          <p:cNvPr id="5" name="页脚占位符 4">
            <a:extLst>
              <a:ext uri="{FF2B5EF4-FFF2-40B4-BE49-F238E27FC236}">
                <a16:creationId xmlns:a16="http://schemas.microsoft.com/office/drawing/2014/main" id="{34182773-1C08-F1F3-C410-8F76AFC9847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5F561E3-D1C5-92EA-5CF0-3B5B5635A072}"/>
              </a:ext>
            </a:extLst>
          </p:cNvPr>
          <p:cNvSpPr>
            <a:spLocks noGrp="1"/>
          </p:cNvSpPr>
          <p:nvPr>
            <p:ph type="sldNum" sz="quarter" idx="12"/>
          </p:nvPr>
        </p:nvSpPr>
        <p:spPr/>
        <p:txBody>
          <a:bodyPr/>
          <a:lstStyle/>
          <a:p>
            <a:fld id="{E2EDE95C-FBC6-8740-926D-322A85FF7909}" type="slidenum">
              <a:rPr kumimoji="1" lang="zh-CN" altLang="en-US" smtClean="0"/>
              <a:t>‹#›</a:t>
            </a:fld>
            <a:endParaRPr kumimoji="1" lang="zh-CN" altLang="en-US"/>
          </a:p>
        </p:txBody>
      </p:sp>
    </p:spTree>
    <p:extLst>
      <p:ext uri="{BB962C8B-B14F-4D97-AF65-F5344CB8AC3E}">
        <p14:creationId xmlns:p14="http://schemas.microsoft.com/office/powerpoint/2010/main" val="3454443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7C3A6-D354-831B-D652-3931733D9CD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FE81A90-272A-8272-9A68-FB082A10A7C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99FB89E-1CE6-5138-78F5-D24AB23143E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5C1B2C4-BE96-A8F3-9BA6-5454E3BA6C2D}"/>
              </a:ext>
            </a:extLst>
          </p:cNvPr>
          <p:cNvSpPr>
            <a:spLocks noGrp="1"/>
          </p:cNvSpPr>
          <p:nvPr>
            <p:ph type="dt" sz="half" idx="10"/>
          </p:nvPr>
        </p:nvSpPr>
        <p:spPr/>
        <p:txBody>
          <a:bodyPr/>
          <a:lstStyle/>
          <a:p>
            <a:fld id="{5F44EBE4-FFE4-EB4E-9EDA-2FEB0AB14A8D}" type="datetimeFigureOut">
              <a:rPr kumimoji="1" lang="zh-CN" altLang="en-US" smtClean="0"/>
              <a:t>2025/4/21</a:t>
            </a:fld>
            <a:endParaRPr kumimoji="1" lang="zh-CN" altLang="en-US"/>
          </a:p>
        </p:txBody>
      </p:sp>
      <p:sp>
        <p:nvSpPr>
          <p:cNvPr id="6" name="页脚占位符 5">
            <a:extLst>
              <a:ext uri="{FF2B5EF4-FFF2-40B4-BE49-F238E27FC236}">
                <a16:creationId xmlns:a16="http://schemas.microsoft.com/office/drawing/2014/main" id="{29AED799-BEE0-002B-5EEC-FCCD6DB18AE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A99A73F-108D-1F18-89DD-6E47FEB69039}"/>
              </a:ext>
            </a:extLst>
          </p:cNvPr>
          <p:cNvSpPr>
            <a:spLocks noGrp="1"/>
          </p:cNvSpPr>
          <p:nvPr>
            <p:ph type="sldNum" sz="quarter" idx="12"/>
          </p:nvPr>
        </p:nvSpPr>
        <p:spPr/>
        <p:txBody>
          <a:bodyPr/>
          <a:lstStyle/>
          <a:p>
            <a:fld id="{E2EDE95C-FBC6-8740-926D-322A85FF7909}" type="slidenum">
              <a:rPr kumimoji="1" lang="zh-CN" altLang="en-US" smtClean="0"/>
              <a:t>‹#›</a:t>
            </a:fld>
            <a:endParaRPr kumimoji="1" lang="zh-CN" altLang="en-US"/>
          </a:p>
        </p:txBody>
      </p:sp>
    </p:spTree>
    <p:extLst>
      <p:ext uri="{BB962C8B-B14F-4D97-AF65-F5344CB8AC3E}">
        <p14:creationId xmlns:p14="http://schemas.microsoft.com/office/powerpoint/2010/main" val="101803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1AA9E-955B-5005-2CD9-98C56FDD283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FBEBF8F-F9A0-121F-C9F0-B0BB8ABDD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22B2F61-37FF-ED6B-30F6-7E1807C1B06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9A83861-D675-13FF-CBAF-997B52484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9819937-F78B-2B98-0C57-2A8D02D0082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8EA9F4F-EC07-2EC9-F3E4-6C96ABF2E1CF}"/>
              </a:ext>
            </a:extLst>
          </p:cNvPr>
          <p:cNvSpPr>
            <a:spLocks noGrp="1"/>
          </p:cNvSpPr>
          <p:nvPr>
            <p:ph type="dt" sz="half" idx="10"/>
          </p:nvPr>
        </p:nvSpPr>
        <p:spPr/>
        <p:txBody>
          <a:bodyPr/>
          <a:lstStyle/>
          <a:p>
            <a:fld id="{5F44EBE4-FFE4-EB4E-9EDA-2FEB0AB14A8D}" type="datetimeFigureOut">
              <a:rPr kumimoji="1" lang="zh-CN" altLang="en-US" smtClean="0"/>
              <a:t>2025/4/21</a:t>
            </a:fld>
            <a:endParaRPr kumimoji="1" lang="zh-CN" altLang="en-US"/>
          </a:p>
        </p:txBody>
      </p:sp>
      <p:sp>
        <p:nvSpPr>
          <p:cNvPr id="8" name="页脚占位符 7">
            <a:extLst>
              <a:ext uri="{FF2B5EF4-FFF2-40B4-BE49-F238E27FC236}">
                <a16:creationId xmlns:a16="http://schemas.microsoft.com/office/drawing/2014/main" id="{EA49870C-DB9F-675F-F4B0-55177CEBC60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23DE920-4F08-B415-7555-D2EB2823FAEA}"/>
              </a:ext>
            </a:extLst>
          </p:cNvPr>
          <p:cNvSpPr>
            <a:spLocks noGrp="1"/>
          </p:cNvSpPr>
          <p:nvPr>
            <p:ph type="sldNum" sz="quarter" idx="12"/>
          </p:nvPr>
        </p:nvSpPr>
        <p:spPr/>
        <p:txBody>
          <a:bodyPr/>
          <a:lstStyle/>
          <a:p>
            <a:fld id="{E2EDE95C-FBC6-8740-926D-322A85FF7909}" type="slidenum">
              <a:rPr kumimoji="1" lang="zh-CN" altLang="en-US" smtClean="0"/>
              <a:t>‹#›</a:t>
            </a:fld>
            <a:endParaRPr kumimoji="1" lang="zh-CN" altLang="en-US"/>
          </a:p>
        </p:txBody>
      </p:sp>
    </p:spTree>
    <p:extLst>
      <p:ext uri="{BB962C8B-B14F-4D97-AF65-F5344CB8AC3E}">
        <p14:creationId xmlns:p14="http://schemas.microsoft.com/office/powerpoint/2010/main" val="1937467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93BE8-8FB8-EFF4-A284-BD7883CBA01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D0301D66-07DA-DF2C-0E22-475367463CBB}"/>
              </a:ext>
            </a:extLst>
          </p:cNvPr>
          <p:cNvSpPr>
            <a:spLocks noGrp="1"/>
          </p:cNvSpPr>
          <p:nvPr>
            <p:ph type="dt" sz="half" idx="10"/>
          </p:nvPr>
        </p:nvSpPr>
        <p:spPr/>
        <p:txBody>
          <a:bodyPr/>
          <a:lstStyle/>
          <a:p>
            <a:fld id="{5F44EBE4-FFE4-EB4E-9EDA-2FEB0AB14A8D}" type="datetimeFigureOut">
              <a:rPr kumimoji="1" lang="zh-CN" altLang="en-US" smtClean="0"/>
              <a:t>2025/4/21</a:t>
            </a:fld>
            <a:endParaRPr kumimoji="1" lang="zh-CN" altLang="en-US"/>
          </a:p>
        </p:txBody>
      </p:sp>
      <p:sp>
        <p:nvSpPr>
          <p:cNvPr id="4" name="页脚占位符 3">
            <a:extLst>
              <a:ext uri="{FF2B5EF4-FFF2-40B4-BE49-F238E27FC236}">
                <a16:creationId xmlns:a16="http://schemas.microsoft.com/office/drawing/2014/main" id="{81623A7A-2577-9332-A75B-730D2A49986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8D17C11-F516-BE74-ACA7-F509B17A8A7A}"/>
              </a:ext>
            </a:extLst>
          </p:cNvPr>
          <p:cNvSpPr>
            <a:spLocks noGrp="1"/>
          </p:cNvSpPr>
          <p:nvPr>
            <p:ph type="sldNum" sz="quarter" idx="12"/>
          </p:nvPr>
        </p:nvSpPr>
        <p:spPr/>
        <p:txBody>
          <a:bodyPr/>
          <a:lstStyle/>
          <a:p>
            <a:fld id="{E2EDE95C-FBC6-8740-926D-322A85FF7909}" type="slidenum">
              <a:rPr kumimoji="1" lang="zh-CN" altLang="en-US" smtClean="0"/>
              <a:t>‹#›</a:t>
            </a:fld>
            <a:endParaRPr kumimoji="1" lang="zh-CN" altLang="en-US"/>
          </a:p>
        </p:txBody>
      </p:sp>
    </p:spTree>
    <p:extLst>
      <p:ext uri="{BB962C8B-B14F-4D97-AF65-F5344CB8AC3E}">
        <p14:creationId xmlns:p14="http://schemas.microsoft.com/office/powerpoint/2010/main" val="185704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546EBA-3D69-9419-3DE6-7F47FC074EA5}"/>
              </a:ext>
            </a:extLst>
          </p:cNvPr>
          <p:cNvSpPr>
            <a:spLocks noGrp="1"/>
          </p:cNvSpPr>
          <p:nvPr>
            <p:ph type="dt" sz="half" idx="10"/>
          </p:nvPr>
        </p:nvSpPr>
        <p:spPr/>
        <p:txBody>
          <a:bodyPr/>
          <a:lstStyle/>
          <a:p>
            <a:fld id="{5F44EBE4-FFE4-EB4E-9EDA-2FEB0AB14A8D}" type="datetimeFigureOut">
              <a:rPr kumimoji="1" lang="zh-CN" altLang="en-US" smtClean="0"/>
              <a:t>2025/4/21</a:t>
            </a:fld>
            <a:endParaRPr kumimoji="1" lang="zh-CN" altLang="en-US"/>
          </a:p>
        </p:txBody>
      </p:sp>
      <p:sp>
        <p:nvSpPr>
          <p:cNvPr id="3" name="页脚占位符 2">
            <a:extLst>
              <a:ext uri="{FF2B5EF4-FFF2-40B4-BE49-F238E27FC236}">
                <a16:creationId xmlns:a16="http://schemas.microsoft.com/office/drawing/2014/main" id="{792D17F9-30C8-1CE4-E8AC-238023F357C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8F4D18E-5B41-0FB2-F1C1-F6DCDC586381}"/>
              </a:ext>
            </a:extLst>
          </p:cNvPr>
          <p:cNvSpPr>
            <a:spLocks noGrp="1"/>
          </p:cNvSpPr>
          <p:nvPr>
            <p:ph type="sldNum" sz="quarter" idx="12"/>
          </p:nvPr>
        </p:nvSpPr>
        <p:spPr/>
        <p:txBody>
          <a:bodyPr/>
          <a:lstStyle/>
          <a:p>
            <a:fld id="{E2EDE95C-FBC6-8740-926D-322A85FF7909}" type="slidenum">
              <a:rPr kumimoji="1" lang="zh-CN" altLang="en-US" smtClean="0"/>
              <a:t>‹#›</a:t>
            </a:fld>
            <a:endParaRPr kumimoji="1" lang="zh-CN" altLang="en-US"/>
          </a:p>
        </p:txBody>
      </p:sp>
    </p:spTree>
    <p:extLst>
      <p:ext uri="{BB962C8B-B14F-4D97-AF65-F5344CB8AC3E}">
        <p14:creationId xmlns:p14="http://schemas.microsoft.com/office/powerpoint/2010/main" val="4249132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48058-6FE1-CB41-EC32-FD439177DA8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6F3D5A2-9895-898E-4007-B3031C8321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6F0A2C4-DA82-276A-F53A-E0C5A0CF0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D283AA0-FC55-B3FC-A46E-17F4854243F7}"/>
              </a:ext>
            </a:extLst>
          </p:cNvPr>
          <p:cNvSpPr>
            <a:spLocks noGrp="1"/>
          </p:cNvSpPr>
          <p:nvPr>
            <p:ph type="dt" sz="half" idx="10"/>
          </p:nvPr>
        </p:nvSpPr>
        <p:spPr/>
        <p:txBody>
          <a:bodyPr/>
          <a:lstStyle/>
          <a:p>
            <a:fld id="{5F44EBE4-FFE4-EB4E-9EDA-2FEB0AB14A8D}" type="datetimeFigureOut">
              <a:rPr kumimoji="1" lang="zh-CN" altLang="en-US" smtClean="0"/>
              <a:t>2025/4/21</a:t>
            </a:fld>
            <a:endParaRPr kumimoji="1" lang="zh-CN" altLang="en-US"/>
          </a:p>
        </p:txBody>
      </p:sp>
      <p:sp>
        <p:nvSpPr>
          <p:cNvPr id="6" name="页脚占位符 5">
            <a:extLst>
              <a:ext uri="{FF2B5EF4-FFF2-40B4-BE49-F238E27FC236}">
                <a16:creationId xmlns:a16="http://schemas.microsoft.com/office/drawing/2014/main" id="{D46D8306-AF4A-93BA-82C0-97B1C34A455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7FDE4CC-6538-2506-5039-EAB09FF1AEA0}"/>
              </a:ext>
            </a:extLst>
          </p:cNvPr>
          <p:cNvSpPr>
            <a:spLocks noGrp="1"/>
          </p:cNvSpPr>
          <p:nvPr>
            <p:ph type="sldNum" sz="quarter" idx="12"/>
          </p:nvPr>
        </p:nvSpPr>
        <p:spPr/>
        <p:txBody>
          <a:bodyPr/>
          <a:lstStyle/>
          <a:p>
            <a:fld id="{E2EDE95C-FBC6-8740-926D-322A85FF7909}" type="slidenum">
              <a:rPr kumimoji="1" lang="zh-CN" altLang="en-US" smtClean="0"/>
              <a:t>‹#›</a:t>
            </a:fld>
            <a:endParaRPr kumimoji="1" lang="zh-CN" altLang="en-US"/>
          </a:p>
        </p:txBody>
      </p:sp>
    </p:spTree>
    <p:extLst>
      <p:ext uri="{BB962C8B-B14F-4D97-AF65-F5344CB8AC3E}">
        <p14:creationId xmlns:p14="http://schemas.microsoft.com/office/powerpoint/2010/main" val="228850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2B7F-EB35-13B0-B320-83F47B47AFE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1B57AF0-F289-843B-B4F2-634408BEE8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80547BC-E6A5-39C9-DFD8-24CBBD24A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1FA63B0-B307-D753-7D1B-D50DED4B5366}"/>
              </a:ext>
            </a:extLst>
          </p:cNvPr>
          <p:cNvSpPr>
            <a:spLocks noGrp="1"/>
          </p:cNvSpPr>
          <p:nvPr>
            <p:ph type="dt" sz="half" idx="10"/>
          </p:nvPr>
        </p:nvSpPr>
        <p:spPr/>
        <p:txBody>
          <a:bodyPr/>
          <a:lstStyle/>
          <a:p>
            <a:fld id="{5F44EBE4-FFE4-EB4E-9EDA-2FEB0AB14A8D}" type="datetimeFigureOut">
              <a:rPr kumimoji="1" lang="zh-CN" altLang="en-US" smtClean="0"/>
              <a:t>2025/4/21</a:t>
            </a:fld>
            <a:endParaRPr kumimoji="1" lang="zh-CN" altLang="en-US"/>
          </a:p>
        </p:txBody>
      </p:sp>
      <p:sp>
        <p:nvSpPr>
          <p:cNvPr id="6" name="页脚占位符 5">
            <a:extLst>
              <a:ext uri="{FF2B5EF4-FFF2-40B4-BE49-F238E27FC236}">
                <a16:creationId xmlns:a16="http://schemas.microsoft.com/office/drawing/2014/main" id="{607D4273-725D-3DEF-4E43-0357D729BC8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8F43D11-98A9-2D1E-33FF-AF408B0E876C}"/>
              </a:ext>
            </a:extLst>
          </p:cNvPr>
          <p:cNvSpPr>
            <a:spLocks noGrp="1"/>
          </p:cNvSpPr>
          <p:nvPr>
            <p:ph type="sldNum" sz="quarter" idx="12"/>
          </p:nvPr>
        </p:nvSpPr>
        <p:spPr/>
        <p:txBody>
          <a:bodyPr/>
          <a:lstStyle/>
          <a:p>
            <a:fld id="{E2EDE95C-FBC6-8740-926D-322A85FF7909}" type="slidenum">
              <a:rPr kumimoji="1" lang="zh-CN" altLang="en-US" smtClean="0"/>
              <a:t>‹#›</a:t>
            </a:fld>
            <a:endParaRPr kumimoji="1" lang="zh-CN" altLang="en-US"/>
          </a:p>
        </p:txBody>
      </p:sp>
    </p:spTree>
    <p:extLst>
      <p:ext uri="{BB962C8B-B14F-4D97-AF65-F5344CB8AC3E}">
        <p14:creationId xmlns:p14="http://schemas.microsoft.com/office/powerpoint/2010/main" val="77971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71054CC-C962-5AE8-0C02-4451130BC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86C32EB-9E1E-8B2F-2057-03B635BFBE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8F4BDDB-ED7A-6D60-A986-62A779115C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44EBE4-FFE4-EB4E-9EDA-2FEB0AB14A8D}" type="datetimeFigureOut">
              <a:rPr kumimoji="1" lang="zh-CN" altLang="en-US" smtClean="0"/>
              <a:t>2025/4/21</a:t>
            </a:fld>
            <a:endParaRPr kumimoji="1" lang="zh-CN" altLang="en-US"/>
          </a:p>
        </p:txBody>
      </p:sp>
      <p:sp>
        <p:nvSpPr>
          <p:cNvPr id="5" name="页脚占位符 4">
            <a:extLst>
              <a:ext uri="{FF2B5EF4-FFF2-40B4-BE49-F238E27FC236}">
                <a16:creationId xmlns:a16="http://schemas.microsoft.com/office/drawing/2014/main" id="{64398041-5FBB-F20B-4789-78BB4DD005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F2CAC96-91EE-E399-A008-526E279085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EDE95C-FBC6-8740-926D-322A85FF7909}" type="slidenum">
              <a:rPr kumimoji="1" lang="zh-CN" altLang="en-US" smtClean="0"/>
              <a:t>‹#›</a:t>
            </a:fld>
            <a:endParaRPr kumimoji="1" lang="zh-CN" altLang="en-US"/>
          </a:p>
        </p:txBody>
      </p:sp>
    </p:spTree>
    <p:extLst>
      <p:ext uri="{BB962C8B-B14F-4D97-AF65-F5344CB8AC3E}">
        <p14:creationId xmlns:p14="http://schemas.microsoft.com/office/powerpoint/2010/main" val="733360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ightning.ai/docs/pytorch/stabl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sh-tsang.medium.com/review-resnet-d-bag-of-tricks-for-image-classification-with-convolutional-neural-networks-7ee77669851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EE50A22-2DB9-5DEC-3435-F2590AA9C5A6}"/>
              </a:ext>
            </a:extLst>
          </p:cNvPr>
          <p:cNvSpPr txBox="1"/>
          <p:nvPr/>
        </p:nvSpPr>
        <p:spPr>
          <a:xfrm>
            <a:off x="833684" y="2724432"/>
            <a:ext cx="6091860" cy="584775"/>
          </a:xfrm>
          <a:prstGeom prst="rect">
            <a:avLst/>
          </a:prstGeom>
          <a:noFill/>
        </p:spPr>
        <p:txBody>
          <a:bodyPr wrap="none" rtlCol="0">
            <a:spAutoFit/>
          </a:bodyPr>
          <a:lstStyle/>
          <a:p>
            <a:r>
              <a:rPr lang="en-US" altLang="zh-CN" sz="3200" dirty="0">
                <a:latin typeface="Times New Roman" panose="02020603050405020304" pitchFamily="18" charset="0"/>
                <a:cs typeface="Times New Roman" panose="02020603050405020304" pitchFamily="18" charset="0"/>
              </a:rPr>
              <a:t>Bag of Tricks for Effective Training</a:t>
            </a:r>
            <a:endParaRPr kumimoji="1" lang="zh-CN" altLang="en-US" sz="32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D180ADB-7F05-2CB5-5607-B831889B1E8F}"/>
              </a:ext>
            </a:extLst>
          </p:cNvPr>
          <p:cNvSpPr txBox="1"/>
          <p:nvPr/>
        </p:nvSpPr>
        <p:spPr>
          <a:xfrm>
            <a:off x="843205" y="3546485"/>
            <a:ext cx="3036409" cy="400110"/>
          </a:xfrm>
          <a:prstGeom prst="rect">
            <a:avLst/>
          </a:prstGeom>
          <a:noFill/>
        </p:spPr>
        <p:txBody>
          <a:bodyPr wrap="none" rtlCol="0">
            <a:spAutoFit/>
          </a:bodyPr>
          <a:lstStyle/>
          <a:p>
            <a:r>
              <a:rPr lang="en" altLang="zh-CN" sz="2000" b="0" i="0" dirty="0">
                <a:solidFill>
                  <a:schemeClr val="tx1">
                    <a:lumMod val="75000"/>
                    <a:lumOff val="25000"/>
                  </a:schemeClr>
                </a:solidFill>
                <a:effectLst/>
                <a:latin typeface="Times New Roman" panose="02020603050405020304" pitchFamily="18" charset="0"/>
                <a:cs typeface="Times New Roman" panose="02020603050405020304" pitchFamily="18" charset="0"/>
              </a:rPr>
              <a:t>Group 2 | 24435015 He Rui</a:t>
            </a:r>
            <a:endParaRPr lang="en" altLang="zh-CN" sz="20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38F7D9EE-66C7-A302-FF2A-3350C6A70ECA}"/>
              </a:ext>
            </a:extLst>
          </p:cNvPr>
          <p:cNvSpPr txBox="1"/>
          <p:nvPr/>
        </p:nvSpPr>
        <p:spPr>
          <a:xfrm>
            <a:off x="833684" y="1802080"/>
            <a:ext cx="2781300" cy="461665"/>
          </a:xfrm>
          <a:prstGeom prst="rect">
            <a:avLst/>
          </a:prstGeom>
          <a:noFill/>
        </p:spPr>
        <p:txBody>
          <a:bodyPr wrap="square">
            <a:spAutoFit/>
          </a:bodyPr>
          <a:lstStyle/>
          <a:p>
            <a:r>
              <a:rPr kumimoji="1" lang="en-US" altLang="zh-CN" sz="2400" dirty="0">
                <a:latin typeface="Times New Roman" panose="02020603050405020304" pitchFamily="18" charset="0"/>
                <a:cs typeface="Times New Roman" panose="02020603050405020304" pitchFamily="18" charset="0"/>
              </a:rPr>
              <a:t>COMP 7250 Project</a:t>
            </a:r>
          </a:p>
        </p:txBody>
      </p:sp>
      <p:sp>
        <p:nvSpPr>
          <p:cNvPr id="9" name="平行四边形 8">
            <a:extLst>
              <a:ext uri="{FF2B5EF4-FFF2-40B4-BE49-F238E27FC236}">
                <a16:creationId xmlns:a16="http://schemas.microsoft.com/office/drawing/2014/main" id="{FBA11EF6-FB7D-8345-65C6-0CFF2E1DFB55}"/>
              </a:ext>
            </a:extLst>
          </p:cNvPr>
          <p:cNvSpPr/>
          <p:nvPr/>
        </p:nvSpPr>
        <p:spPr>
          <a:xfrm>
            <a:off x="6616700" y="-12700"/>
            <a:ext cx="4978400" cy="6858000"/>
          </a:xfrm>
          <a:prstGeom prst="parallelogram">
            <a:avLst>
              <a:gd name="adj" fmla="val 45729"/>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直角三角形 9">
            <a:extLst>
              <a:ext uri="{FF2B5EF4-FFF2-40B4-BE49-F238E27FC236}">
                <a16:creationId xmlns:a16="http://schemas.microsoft.com/office/drawing/2014/main" id="{896CD60F-8933-A912-7F39-2B7C032D6353}"/>
              </a:ext>
            </a:extLst>
          </p:cNvPr>
          <p:cNvSpPr/>
          <p:nvPr/>
        </p:nvSpPr>
        <p:spPr>
          <a:xfrm rot="16200000">
            <a:off x="7613650" y="2266950"/>
            <a:ext cx="6858000" cy="2298700"/>
          </a:xfrm>
          <a:prstGeom prst="rtTriangl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65607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26B20-1D19-A02A-0A2B-114A7078CA2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52A5368-8A3C-00F4-E33E-2624001A03D6}"/>
              </a:ext>
            </a:extLst>
          </p:cNvPr>
          <p:cNvSpPr txBox="1"/>
          <p:nvPr/>
        </p:nvSpPr>
        <p:spPr>
          <a:xfrm>
            <a:off x="309966" y="278969"/>
            <a:ext cx="1691489" cy="369332"/>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dirty="0"/>
              <a:t>Part 2 Classifier</a:t>
            </a:r>
            <a:endParaRPr lang="zh-CN" altLang="en-US" dirty="0"/>
          </a:p>
        </p:txBody>
      </p:sp>
      <p:sp>
        <p:nvSpPr>
          <p:cNvPr id="6" name="矩形 5">
            <a:extLst>
              <a:ext uri="{FF2B5EF4-FFF2-40B4-BE49-F238E27FC236}">
                <a16:creationId xmlns:a16="http://schemas.microsoft.com/office/drawing/2014/main" id="{C0DA2305-91D4-91C4-B4EA-847AA093D168}"/>
              </a:ext>
            </a:extLst>
          </p:cNvPr>
          <p:cNvSpPr/>
          <p:nvPr/>
        </p:nvSpPr>
        <p:spPr>
          <a:xfrm>
            <a:off x="0" y="0"/>
            <a:ext cx="12192000" cy="1028700"/>
          </a:xfrm>
          <a:prstGeom prst="rect">
            <a:avLst/>
          </a:prstGeom>
          <a:solidFill>
            <a:srgbClr val="0070C0"/>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CBF0E02-0DC0-8ADF-D8D4-A1E3ABB76055}"/>
              </a:ext>
            </a:extLst>
          </p:cNvPr>
          <p:cNvSpPr txBox="1"/>
          <p:nvPr/>
        </p:nvSpPr>
        <p:spPr>
          <a:xfrm>
            <a:off x="309965" y="252740"/>
            <a:ext cx="3516599"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References</a:t>
            </a:r>
            <a:endParaRPr lang="zh-CN" altLang="en-US" sz="2800" b="1" dirty="0">
              <a:solidFill>
                <a:schemeClr val="bg1"/>
              </a:solidFill>
            </a:endParaRPr>
          </a:p>
        </p:txBody>
      </p:sp>
      <p:sp>
        <p:nvSpPr>
          <p:cNvPr id="2" name="文本框 6">
            <a:extLst>
              <a:ext uri="{FF2B5EF4-FFF2-40B4-BE49-F238E27FC236}">
                <a16:creationId xmlns:a16="http://schemas.microsoft.com/office/drawing/2014/main" id="{59415F22-A801-3751-3062-1EB20850247E}"/>
              </a:ext>
            </a:extLst>
          </p:cNvPr>
          <p:cNvSpPr txBox="1"/>
          <p:nvPr/>
        </p:nvSpPr>
        <p:spPr>
          <a:xfrm>
            <a:off x="1155710" y="2041757"/>
            <a:ext cx="3109116"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Part 2 Classifier</a:t>
            </a:r>
            <a:endParaRPr lang="zh-CN" altLang="en-US" sz="2800" b="1" dirty="0">
              <a:solidFill>
                <a:schemeClr val="bg1"/>
              </a:solidFill>
            </a:endParaRPr>
          </a:p>
        </p:txBody>
      </p:sp>
      <p:sp>
        <p:nvSpPr>
          <p:cNvPr id="3" name="テキスト ボックス 2">
            <a:extLst>
              <a:ext uri="{FF2B5EF4-FFF2-40B4-BE49-F238E27FC236}">
                <a16:creationId xmlns:a16="http://schemas.microsoft.com/office/drawing/2014/main" id="{3BFD1889-AD23-CE2F-A6FC-604798E2A00B}"/>
              </a:ext>
            </a:extLst>
          </p:cNvPr>
          <p:cNvSpPr txBox="1"/>
          <p:nvPr/>
        </p:nvSpPr>
        <p:spPr>
          <a:xfrm>
            <a:off x="3241964" y="3170712"/>
            <a:ext cx="1353787" cy="646331"/>
          </a:xfrm>
          <a:prstGeom prst="rect">
            <a:avLst/>
          </a:prstGeom>
          <a:noFill/>
        </p:spPr>
        <p:txBody>
          <a:bodyPr wrap="square" rtlCol="0">
            <a:spAutoFit/>
          </a:bodyPr>
          <a:lstStyle/>
          <a:p>
            <a:endParaRPr kumimoji="1" lang="en-US" altLang="zh-CN" b="1" dirty="0"/>
          </a:p>
          <a:p>
            <a:endParaRPr kumimoji="1" lang="ja-US" altLang="en-US" dirty="0"/>
          </a:p>
        </p:txBody>
      </p:sp>
      <p:sp>
        <p:nvSpPr>
          <p:cNvPr id="5" name="文本框 4">
            <a:extLst>
              <a:ext uri="{FF2B5EF4-FFF2-40B4-BE49-F238E27FC236}">
                <a16:creationId xmlns:a16="http://schemas.microsoft.com/office/drawing/2014/main" id="{5529ECD9-6133-61B0-8DA4-B5E6FE539994}"/>
              </a:ext>
            </a:extLst>
          </p:cNvPr>
          <p:cNvSpPr txBox="1"/>
          <p:nvPr/>
        </p:nvSpPr>
        <p:spPr>
          <a:xfrm>
            <a:off x="422208" y="1900768"/>
            <a:ext cx="11659309" cy="2246769"/>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Pytorch</a:t>
            </a:r>
            <a:r>
              <a:rPr kumimoji="1" lang="en-US" altLang="zh-CN" sz="2000" dirty="0">
                <a:latin typeface="Times New Roman" panose="02020603050405020304" pitchFamily="18" charset="0"/>
                <a:cs typeface="Times New Roman" panose="02020603050405020304" pitchFamily="18" charset="0"/>
              </a:rPr>
              <a:t> Lighting: </a:t>
            </a:r>
            <a:r>
              <a:rPr kumimoji="1" lang="en-US" altLang="zh-CN" sz="2000" dirty="0">
                <a:latin typeface="Times New Roman" panose="02020603050405020304" pitchFamily="18" charset="0"/>
                <a:cs typeface="Times New Roman" panose="02020603050405020304" pitchFamily="18" charset="0"/>
                <a:hlinkClick r:id="rId3"/>
              </a:rPr>
              <a:t>https://lightning.ai/docs/pytorch/stable/</a:t>
            </a:r>
            <a:endParaRPr kumimoji="1" lang="en-US" altLang="zh-CN" sz="2000" dirty="0">
              <a:latin typeface="Times New Roman" panose="02020603050405020304" pitchFamily="18" charset="0"/>
              <a:cs typeface="Times New Roman" panose="02020603050405020304" pitchFamily="18" charset="0"/>
            </a:endParaRP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 Tricks: </a:t>
            </a:r>
            <a:r>
              <a:rPr kumimoji="1" lang="en-US" altLang="zh-CN" sz="2000" dirty="0">
                <a:latin typeface="Times New Roman" panose="02020603050405020304" pitchFamily="18" charset="0"/>
                <a:cs typeface="Times New Roman" panose="02020603050405020304" pitchFamily="18" charset="0"/>
                <a:hlinkClick r:id="rId4"/>
              </a:rPr>
              <a:t>https://sh-tsang.medium.com/review-resnet-d-bag-of-tricks-for-image-classification-with-convolutional-neural-networks-7ee77669851b</a:t>
            </a:r>
            <a:endParaRPr kumimoji="1" lang="en-US" altLang="zh-CN" sz="2000" dirty="0">
              <a:latin typeface="Times New Roman" panose="02020603050405020304" pitchFamily="18" charset="0"/>
              <a:cs typeface="Times New Roman" panose="02020603050405020304" pitchFamily="18" charset="0"/>
            </a:endParaRPr>
          </a:p>
          <a:p>
            <a:endParaRPr kumimoji="1" lang="en-US" altLang="zh-CN" sz="2000" dirty="0">
              <a:latin typeface="Times New Roman" panose="02020603050405020304" pitchFamily="18" charset="0"/>
              <a:cs typeface="Times New Roman" panose="02020603050405020304" pitchFamily="18" charset="0"/>
            </a:endParaRPr>
          </a:p>
          <a:p>
            <a:endParaRPr kumimoji="1" lang="en-US" altLang="zh-CN" sz="2000" dirty="0">
              <a:latin typeface="Times New Roman" panose="02020603050405020304" pitchFamily="18" charset="0"/>
              <a:cs typeface="Times New Roman" panose="02020603050405020304" pitchFamily="18" charset="0"/>
            </a:endParaRPr>
          </a:p>
          <a:p>
            <a:endParaRPr kumimoji="1"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45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1CAF489-7A26-E9E9-A261-F0DB7DE71334}"/>
              </a:ext>
            </a:extLst>
          </p:cNvPr>
          <p:cNvSpPr txBox="1"/>
          <p:nvPr/>
        </p:nvSpPr>
        <p:spPr>
          <a:xfrm>
            <a:off x="309966" y="278969"/>
            <a:ext cx="1691489" cy="369332"/>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dirty="0"/>
              <a:t>Part 2 Classifier</a:t>
            </a:r>
            <a:endParaRPr lang="zh-CN" altLang="en-US" dirty="0"/>
          </a:p>
        </p:txBody>
      </p:sp>
      <p:sp>
        <p:nvSpPr>
          <p:cNvPr id="6" name="矩形 5">
            <a:extLst>
              <a:ext uri="{FF2B5EF4-FFF2-40B4-BE49-F238E27FC236}">
                <a16:creationId xmlns:a16="http://schemas.microsoft.com/office/drawing/2014/main" id="{0EB9C764-6597-27A0-A213-6D54D9A3EA05}"/>
              </a:ext>
            </a:extLst>
          </p:cNvPr>
          <p:cNvSpPr/>
          <p:nvPr/>
        </p:nvSpPr>
        <p:spPr>
          <a:xfrm>
            <a:off x="0" y="0"/>
            <a:ext cx="12192000" cy="1028700"/>
          </a:xfrm>
          <a:prstGeom prst="rect">
            <a:avLst/>
          </a:prstGeom>
          <a:solidFill>
            <a:srgbClr val="0070C0"/>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A9FDEC1E-6A01-32C6-F794-D2CF287CA3F4}"/>
              </a:ext>
            </a:extLst>
          </p:cNvPr>
          <p:cNvSpPr txBox="1"/>
          <p:nvPr/>
        </p:nvSpPr>
        <p:spPr>
          <a:xfrm>
            <a:off x="309966" y="252740"/>
            <a:ext cx="3109116"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Introduction</a:t>
            </a:r>
            <a:endParaRPr lang="zh-CN" altLang="en-US" sz="2800" b="1" dirty="0">
              <a:solidFill>
                <a:schemeClr val="bg1"/>
              </a:solidFill>
            </a:endParaRPr>
          </a:p>
        </p:txBody>
      </p:sp>
      <p:sp>
        <p:nvSpPr>
          <p:cNvPr id="26" name="文本框 25">
            <a:extLst>
              <a:ext uri="{FF2B5EF4-FFF2-40B4-BE49-F238E27FC236}">
                <a16:creationId xmlns:a16="http://schemas.microsoft.com/office/drawing/2014/main" id="{467E1CA9-A706-68E6-5201-0DF08886B8FC}"/>
              </a:ext>
            </a:extLst>
          </p:cNvPr>
          <p:cNvSpPr txBox="1"/>
          <p:nvPr/>
        </p:nvSpPr>
        <p:spPr>
          <a:xfrm>
            <a:off x="466393" y="3445416"/>
            <a:ext cx="8677608"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Given the CIFAR-10 dataset and a standard ResNet18 architecture.</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Our goal is reducing training time by different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tricks, while still remaining high accuracy</a:t>
            </a:r>
            <a:endParaRPr kumimoji="1"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p>
        </p:txBody>
      </p:sp>
      <p:sp>
        <p:nvSpPr>
          <p:cNvPr id="28" name="文本框 27">
            <a:extLst>
              <a:ext uri="{FF2B5EF4-FFF2-40B4-BE49-F238E27FC236}">
                <a16:creationId xmlns:a16="http://schemas.microsoft.com/office/drawing/2014/main" id="{8434E838-317F-D0D3-8000-EC1CF403F7D5}"/>
              </a:ext>
            </a:extLst>
          </p:cNvPr>
          <p:cNvSpPr txBox="1"/>
          <p:nvPr/>
        </p:nvSpPr>
        <p:spPr>
          <a:xfrm>
            <a:off x="466392" y="2841166"/>
            <a:ext cx="1633781" cy="400110"/>
          </a:xfrm>
          <a:prstGeom prst="rect">
            <a:avLst/>
          </a:prstGeom>
          <a:noFill/>
        </p:spPr>
        <p:txBody>
          <a:bodyPr wrap="none" rtlCol="0">
            <a:spAutoFit/>
          </a:bodyPr>
          <a:lstStyle/>
          <a:p>
            <a:r>
              <a:rPr kumimoji="1" lang="en-US" altLang="zh-CN" sz="2000" b="1" dirty="0">
                <a:latin typeface="Times New Roman" panose="02020603050405020304" pitchFamily="18" charset="0"/>
                <a:cs typeface="Times New Roman" panose="02020603050405020304" pitchFamily="18" charset="0"/>
              </a:rPr>
              <a:t>Optimization</a:t>
            </a:r>
            <a:endParaRPr kumimoji="1" lang="zh-CN" altLang="en-US" sz="2000" b="1" dirty="0">
              <a:latin typeface="Times New Roman" panose="02020603050405020304" pitchFamily="18" charset="0"/>
              <a:cs typeface="Times New Roman" panose="02020603050405020304" pitchFamily="18" charset="0"/>
            </a:endParaRPr>
          </a:p>
        </p:txBody>
      </p:sp>
      <p:sp>
        <p:nvSpPr>
          <p:cNvPr id="5" name="文本框 25">
            <a:extLst>
              <a:ext uri="{FF2B5EF4-FFF2-40B4-BE49-F238E27FC236}">
                <a16:creationId xmlns:a16="http://schemas.microsoft.com/office/drawing/2014/main" id="{957819DD-5430-9B49-97D1-AE9ABE2CBD1E}"/>
              </a:ext>
            </a:extLst>
          </p:cNvPr>
          <p:cNvSpPr txBox="1"/>
          <p:nvPr/>
        </p:nvSpPr>
        <p:spPr>
          <a:xfrm>
            <a:off x="466392" y="1980943"/>
            <a:ext cx="9826601"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Training deep neural networks can be very time-consuming, especially for complex models like </a:t>
            </a:r>
            <a:r>
              <a:rPr lang="en-US" altLang="zh-CN" dirty="0" err="1">
                <a:latin typeface="Times New Roman" panose="02020603050405020304" pitchFamily="18" charset="0"/>
                <a:cs typeface="Times New Roman" panose="02020603050405020304" pitchFamily="18" charset="0"/>
              </a:rPr>
              <a:t>ResNet</a:t>
            </a:r>
            <a:r>
              <a:rPr lang="en-US" altLang="zh-CN" dirty="0">
                <a:latin typeface="Times New Roman" panose="02020603050405020304" pitchFamily="18" charset="0"/>
                <a:cs typeface="Times New Roman" panose="02020603050405020304" pitchFamily="18" charset="0"/>
              </a:rPr>
              <a:t>.</a:t>
            </a:r>
            <a:endParaRPr kumimoji="1" lang="zh-CN" altLang="en-US" dirty="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FA1A28F8-8706-77BD-BEDB-12F79EC4007E}"/>
              </a:ext>
            </a:extLst>
          </p:cNvPr>
          <p:cNvSpPr txBox="1"/>
          <p:nvPr/>
        </p:nvSpPr>
        <p:spPr>
          <a:xfrm>
            <a:off x="466392" y="1501769"/>
            <a:ext cx="1026884" cy="369332"/>
          </a:xfrm>
          <a:prstGeom prst="rect">
            <a:avLst/>
          </a:prstGeom>
          <a:noFill/>
        </p:spPr>
        <p:txBody>
          <a:bodyPr wrap="none" rtlCol="0">
            <a:spAutoFit/>
          </a:bodyPr>
          <a:lstStyle/>
          <a:p>
            <a:r>
              <a:rPr kumimoji="1" lang="en-US" altLang="zh-CN" sz="1800" b="1" dirty="0">
                <a:latin typeface="Times New Roman" panose="02020603050405020304" pitchFamily="18" charset="0"/>
                <a:cs typeface="Times New Roman" panose="02020603050405020304" pitchFamily="18" charset="0"/>
              </a:rPr>
              <a:t>Problem</a:t>
            </a:r>
            <a:endParaRPr kumimoji="1" lang="ja-US" altLang="en-US" dirty="0"/>
          </a:p>
        </p:txBody>
      </p:sp>
    </p:spTree>
    <p:extLst>
      <p:ext uri="{BB962C8B-B14F-4D97-AF65-F5344CB8AC3E}">
        <p14:creationId xmlns:p14="http://schemas.microsoft.com/office/powerpoint/2010/main" val="360206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963BA-A6FA-A5B4-F958-53956A770F3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E4674BA2-F636-17EC-3717-982BA26B71E9}"/>
              </a:ext>
            </a:extLst>
          </p:cNvPr>
          <p:cNvSpPr txBox="1"/>
          <p:nvPr/>
        </p:nvSpPr>
        <p:spPr>
          <a:xfrm>
            <a:off x="309966" y="278969"/>
            <a:ext cx="1691489" cy="369332"/>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dirty="0"/>
              <a:t>Part 2 Classifier</a:t>
            </a:r>
            <a:endParaRPr lang="zh-CN" altLang="en-US" dirty="0"/>
          </a:p>
        </p:txBody>
      </p:sp>
      <p:sp>
        <p:nvSpPr>
          <p:cNvPr id="6" name="矩形 5">
            <a:extLst>
              <a:ext uri="{FF2B5EF4-FFF2-40B4-BE49-F238E27FC236}">
                <a16:creationId xmlns:a16="http://schemas.microsoft.com/office/drawing/2014/main" id="{5D1D9C9E-CACE-AB00-A112-34BE4F07DFEA}"/>
              </a:ext>
            </a:extLst>
          </p:cNvPr>
          <p:cNvSpPr/>
          <p:nvPr/>
        </p:nvSpPr>
        <p:spPr>
          <a:xfrm>
            <a:off x="0" y="0"/>
            <a:ext cx="12192000" cy="1028700"/>
          </a:xfrm>
          <a:prstGeom prst="rect">
            <a:avLst/>
          </a:prstGeom>
          <a:solidFill>
            <a:srgbClr val="0070C0"/>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C814442D-217D-6775-DD77-71AFC02B5E67}"/>
              </a:ext>
            </a:extLst>
          </p:cNvPr>
          <p:cNvSpPr txBox="1"/>
          <p:nvPr/>
        </p:nvSpPr>
        <p:spPr>
          <a:xfrm>
            <a:off x="309965" y="252740"/>
            <a:ext cx="3516599"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Methodology</a:t>
            </a:r>
            <a:endParaRPr lang="zh-CN" altLang="en-US" sz="2800" b="1" dirty="0">
              <a:solidFill>
                <a:schemeClr val="bg1"/>
              </a:solidFill>
            </a:endParaRPr>
          </a:p>
        </p:txBody>
      </p:sp>
      <p:sp>
        <p:nvSpPr>
          <p:cNvPr id="2" name="文本框 6">
            <a:extLst>
              <a:ext uri="{FF2B5EF4-FFF2-40B4-BE49-F238E27FC236}">
                <a16:creationId xmlns:a16="http://schemas.microsoft.com/office/drawing/2014/main" id="{3504254B-A037-C65A-63E3-41FDA8B04419}"/>
              </a:ext>
            </a:extLst>
          </p:cNvPr>
          <p:cNvSpPr txBox="1"/>
          <p:nvPr/>
        </p:nvSpPr>
        <p:spPr>
          <a:xfrm>
            <a:off x="1155710" y="2041757"/>
            <a:ext cx="3109116"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Part 2 Classifier</a:t>
            </a:r>
            <a:endParaRPr lang="zh-CN" altLang="en-US" sz="2800" b="1" dirty="0">
              <a:solidFill>
                <a:schemeClr val="bg1"/>
              </a:solidFill>
            </a:endParaRPr>
          </a:p>
        </p:txBody>
      </p:sp>
      <p:sp>
        <p:nvSpPr>
          <p:cNvPr id="3" name="テキスト ボックス 2">
            <a:extLst>
              <a:ext uri="{FF2B5EF4-FFF2-40B4-BE49-F238E27FC236}">
                <a16:creationId xmlns:a16="http://schemas.microsoft.com/office/drawing/2014/main" id="{A25A4D5B-3FE7-B194-49E5-94691A5503A7}"/>
              </a:ext>
            </a:extLst>
          </p:cNvPr>
          <p:cNvSpPr txBox="1"/>
          <p:nvPr/>
        </p:nvSpPr>
        <p:spPr>
          <a:xfrm>
            <a:off x="3241964" y="3170712"/>
            <a:ext cx="1353787" cy="646331"/>
          </a:xfrm>
          <a:prstGeom prst="rect">
            <a:avLst/>
          </a:prstGeom>
          <a:noFill/>
        </p:spPr>
        <p:txBody>
          <a:bodyPr wrap="square" rtlCol="0">
            <a:spAutoFit/>
          </a:bodyPr>
          <a:lstStyle/>
          <a:p>
            <a:endParaRPr kumimoji="1" lang="en-US" altLang="zh-CN" b="1" dirty="0"/>
          </a:p>
          <a:p>
            <a:endParaRPr kumimoji="1" lang="ja-US" altLang="en-US" dirty="0"/>
          </a:p>
        </p:txBody>
      </p:sp>
      <p:sp>
        <p:nvSpPr>
          <p:cNvPr id="5" name="文本框 4">
            <a:extLst>
              <a:ext uri="{FF2B5EF4-FFF2-40B4-BE49-F238E27FC236}">
                <a16:creationId xmlns:a16="http://schemas.microsoft.com/office/drawing/2014/main" id="{35F47766-15C5-6219-2B1B-C828D72D215D}"/>
              </a:ext>
            </a:extLst>
          </p:cNvPr>
          <p:cNvSpPr txBox="1"/>
          <p:nvPr/>
        </p:nvSpPr>
        <p:spPr>
          <a:xfrm>
            <a:off x="181103" y="1271368"/>
            <a:ext cx="3432350" cy="584775"/>
          </a:xfrm>
          <a:prstGeom prst="rect">
            <a:avLst/>
          </a:prstGeom>
          <a:noFill/>
        </p:spPr>
        <p:txBody>
          <a:bodyPr wrap="none" rtlCol="0">
            <a:spAutoFit/>
          </a:bodyPr>
          <a:lstStyle/>
          <a:p>
            <a:r>
              <a:rPr kumimoji="1" lang="en-US" altLang="zh-CN" sz="3200" dirty="0">
                <a:latin typeface="Times New Roman" panose="02020603050405020304" pitchFamily="18" charset="0"/>
                <a:cs typeface="Times New Roman" panose="02020603050405020304" pitchFamily="18" charset="0"/>
              </a:rPr>
              <a:t>Experimental Setup</a:t>
            </a:r>
            <a:endParaRPr kumimoji="1" lang="zh-CN" altLang="en-US" sz="3200" dirty="0">
              <a:latin typeface="Times New Roman" panose="02020603050405020304" pitchFamily="18" charset="0"/>
              <a:cs typeface="Times New Roman" panose="02020603050405020304" pitchFamily="18" charset="0"/>
            </a:endParaRPr>
          </a:p>
        </p:txBody>
      </p:sp>
      <p:sp>
        <p:nvSpPr>
          <p:cNvPr id="13" name="文本框 26">
            <a:extLst>
              <a:ext uri="{FF2B5EF4-FFF2-40B4-BE49-F238E27FC236}">
                <a16:creationId xmlns:a16="http://schemas.microsoft.com/office/drawing/2014/main" id="{6DEFC339-D0F2-E270-1DBB-9681CEE4F0F0}"/>
              </a:ext>
            </a:extLst>
          </p:cNvPr>
          <p:cNvSpPr txBox="1"/>
          <p:nvPr/>
        </p:nvSpPr>
        <p:spPr>
          <a:xfrm>
            <a:off x="181103" y="2108883"/>
            <a:ext cx="4854317" cy="3416320"/>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C</a:t>
            </a:r>
            <a:r>
              <a:rPr kumimoji="1" lang="en-US" altLang="zh-CN" sz="1800" dirty="0">
                <a:latin typeface="Times New Roman" panose="02020603050405020304" pitchFamily="18" charset="0"/>
                <a:cs typeface="Times New Roman" panose="02020603050405020304" pitchFamily="18" charset="0"/>
              </a:rPr>
              <a:t>onducted on a </a:t>
            </a:r>
            <a:r>
              <a:rPr kumimoji="1" lang="en-US" altLang="zh-CN" sz="1800" dirty="0">
                <a:solidFill>
                  <a:srgbClr val="FF0000"/>
                </a:solidFill>
                <a:latin typeface="Times New Roman" panose="02020603050405020304" pitchFamily="18" charset="0"/>
                <a:cs typeface="Times New Roman" panose="02020603050405020304" pitchFamily="18" charset="0"/>
              </a:rPr>
              <a:t>single GPU </a:t>
            </a:r>
            <a:r>
              <a:rPr kumimoji="1" lang="en-US" altLang="zh-CN" sz="1800" dirty="0">
                <a:latin typeface="Times New Roman" panose="02020603050405020304" pitchFamily="18" charset="0"/>
                <a:cs typeface="Times New Roman" panose="02020603050405020304" pitchFamily="18" charset="0"/>
              </a:rPr>
              <a:t>with</a:t>
            </a:r>
          </a:p>
          <a:p>
            <a:endParaRPr kumimoji="1" lang="en-US" altLang="zh-CN" dirty="0">
              <a:latin typeface="Times New Roman" panose="02020603050405020304" pitchFamily="18" charset="0"/>
              <a:cs typeface="Times New Roman" panose="02020603050405020304" pitchFamily="18" charset="0"/>
            </a:endParaRPr>
          </a:p>
          <a:p>
            <a:r>
              <a:rPr kumimoji="1" lang="en-US" altLang="zh-CN" sz="1800"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GPU: 1 × RTX 3070 (16GB VRAM)</a:t>
            </a:r>
          </a:p>
          <a:p>
            <a:endParaRPr kumimoji="1" lang="en-US" altLang="zh-CN" sz="1800" dirty="0">
              <a:latin typeface="Times New Roman" panose="02020603050405020304" pitchFamily="18" charset="0"/>
              <a:cs typeface="Times New Roman" panose="02020603050405020304" pitchFamily="18" charset="0"/>
            </a:endParaRPr>
          </a:p>
          <a:p>
            <a:r>
              <a:rPr kumimoji="1" lang="en-US" altLang="zh-CN" sz="1800"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CPU: 16 vCPUs, 31GB RAM</a:t>
            </a:r>
          </a:p>
          <a:p>
            <a:endParaRPr kumimoji="1" lang="en-US" altLang="zh-CN" sz="1800" dirty="0">
              <a:latin typeface="Times New Roman" panose="02020603050405020304" pitchFamily="18" charset="0"/>
              <a:cs typeface="Times New Roman" panose="02020603050405020304" pitchFamily="18" charset="0"/>
            </a:endParaRPr>
          </a:p>
          <a:p>
            <a:r>
              <a:rPr kumimoji="1" lang="en-US" altLang="zh-CN" sz="1800" dirty="0">
                <a:latin typeface="Times New Roman" panose="02020603050405020304" pitchFamily="18" charset="0"/>
                <a:cs typeface="Times New Roman" panose="02020603050405020304" pitchFamily="18" charset="0"/>
              </a:rPr>
              <a:t>• Dataset: CIFAR-10</a:t>
            </a:r>
          </a:p>
          <a:p>
            <a:endParaRPr kumimoji="1" lang="en-US" altLang="zh-CN" sz="1800" dirty="0">
              <a:latin typeface="Times New Roman" panose="02020603050405020304" pitchFamily="18" charset="0"/>
              <a:cs typeface="Times New Roman" panose="02020603050405020304" pitchFamily="18" charset="0"/>
            </a:endParaRPr>
          </a:p>
          <a:p>
            <a:r>
              <a:rPr kumimoji="1" lang="en-US" altLang="zh-CN" sz="1800"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 Model: ResNet18</a:t>
            </a:r>
          </a:p>
          <a:p>
            <a:endParaRPr kumimoji="1" lang="en-US" altLang="zh-CN" sz="1800" dirty="0">
              <a:latin typeface="Times New Roman" panose="02020603050405020304" pitchFamily="18" charset="0"/>
              <a:cs typeface="Times New Roman" panose="02020603050405020304" pitchFamily="18" charset="0"/>
            </a:endParaRPr>
          </a:p>
          <a:p>
            <a:r>
              <a:rPr kumimoji="1" lang="en-US" altLang="zh-CN" sz="1800" dirty="0">
                <a:latin typeface="Times New Roman" panose="02020603050405020304" pitchFamily="18" charset="0"/>
                <a:cs typeface="Times New Roman" panose="02020603050405020304" pitchFamily="18" charset="0"/>
              </a:rPr>
              <a:t>•</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Frameworks: </a:t>
            </a:r>
            <a:r>
              <a:rPr kumimoji="1" lang="en-US" altLang="zh-CN" sz="1800" dirty="0" err="1">
                <a:latin typeface="Times New Roman" panose="02020603050405020304" pitchFamily="18" charset="0"/>
                <a:cs typeface="Times New Roman" panose="02020603050405020304" pitchFamily="18" charset="0"/>
              </a:rPr>
              <a:t>PyTorch</a:t>
            </a:r>
            <a:r>
              <a:rPr kumimoji="1" lang="en-US" altLang="zh-CN" dirty="0">
                <a:latin typeface="Times New Roman" panose="02020603050405020304" pitchFamily="18" charset="0"/>
                <a:cs typeface="Times New Roman" panose="02020603050405020304" pitchFamily="18" charset="0"/>
              </a:rPr>
              <a:t>,</a:t>
            </a:r>
            <a:r>
              <a:rPr kumimoji="1" lang="en-US" altLang="zh-CN" sz="1800" dirty="0">
                <a:latin typeface="Times New Roman" panose="02020603050405020304" pitchFamily="18" charset="0"/>
                <a:cs typeface="Times New Roman" panose="02020603050405020304" pitchFamily="18" charset="0"/>
              </a:rPr>
              <a:t> </a:t>
            </a:r>
            <a:r>
              <a:rPr kumimoji="1" lang="en-US" altLang="zh-CN" sz="1800" dirty="0" err="1">
                <a:latin typeface="Times New Roman" panose="02020603050405020304" pitchFamily="18" charset="0"/>
                <a:cs typeface="Times New Roman" panose="02020603050405020304" pitchFamily="18" charset="0"/>
              </a:rPr>
              <a:t>PyTorch</a:t>
            </a:r>
            <a:r>
              <a:rPr kumimoji="1" lang="en-US" altLang="zh-CN" sz="1800" dirty="0">
                <a:latin typeface="Times New Roman" panose="02020603050405020304" pitchFamily="18" charset="0"/>
                <a:cs typeface="Times New Roman" panose="02020603050405020304" pitchFamily="18" charset="0"/>
              </a:rPr>
              <a:t> Lightning, </a:t>
            </a:r>
            <a:r>
              <a:rPr kumimoji="1" lang="en-US" altLang="zh-CN" sz="1800" dirty="0" err="1">
                <a:latin typeface="Times New Roman" panose="02020603050405020304" pitchFamily="18" charset="0"/>
                <a:cs typeface="Times New Roman" panose="02020603050405020304" pitchFamily="18" charset="0"/>
              </a:rPr>
              <a:t>TensorBoard</a:t>
            </a:r>
            <a:r>
              <a:rPr kumimoji="1" lang="en-US" altLang="zh-CN" sz="1800" dirty="0">
                <a:latin typeface="Times New Roman" panose="02020603050405020304" pitchFamily="18" charset="0"/>
                <a:cs typeface="Times New Roman" panose="02020603050405020304" pitchFamily="18" charset="0"/>
              </a:rPr>
              <a:t> (Python3.12) </a:t>
            </a:r>
            <a:endParaRPr kumimoji="1" lang="en-US" altLang="zh-CN" dirty="0">
              <a:latin typeface="Times New Roman" panose="02020603050405020304" pitchFamily="18" charset="0"/>
              <a:cs typeface="Times New Roman" panose="02020603050405020304" pitchFamily="18" charset="0"/>
            </a:endParaRPr>
          </a:p>
        </p:txBody>
      </p:sp>
      <p:pic>
        <p:nvPicPr>
          <p:cNvPr id="8" name="図 7">
            <a:extLst>
              <a:ext uri="{FF2B5EF4-FFF2-40B4-BE49-F238E27FC236}">
                <a16:creationId xmlns:a16="http://schemas.microsoft.com/office/drawing/2014/main" id="{FB7D0166-B377-5AC1-A266-1E52D63EB103}"/>
              </a:ext>
            </a:extLst>
          </p:cNvPr>
          <p:cNvPicPr>
            <a:picLocks noChangeAspect="1"/>
          </p:cNvPicPr>
          <p:nvPr/>
        </p:nvPicPr>
        <p:blipFill>
          <a:blip r:embed="rId3"/>
          <a:stretch>
            <a:fillRect/>
          </a:stretch>
        </p:blipFill>
        <p:spPr>
          <a:xfrm>
            <a:off x="4718314" y="1241357"/>
            <a:ext cx="7441017" cy="4505040"/>
          </a:xfrm>
          <a:prstGeom prst="rect">
            <a:avLst/>
          </a:prstGeom>
        </p:spPr>
      </p:pic>
      <p:sp>
        <p:nvSpPr>
          <p:cNvPr id="9" name="文本框 26">
            <a:extLst>
              <a:ext uri="{FF2B5EF4-FFF2-40B4-BE49-F238E27FC236}">
                <a16:creationId xmlns:a16="http://schemas.microsoft.com/office/drawing/2014/main" id="{96DEEA62-A7E3-A47D-AE15-E4AFA6349902}"/>
              </a:ext>
            </a:extLst>
          </p:cNvPr>
          <p:cNvSpPr txBox="1"/>
          <p:nvPr/>
        </p:nvSpPr>
        <p:spPr>
          <a:xfrm>
            <a:off x="7141255" y="6306462"/>
            <a:ext cx="4854317" cy="369332"/>
          </a:xfrm>
          <a:prstGeom prst="rect">
            <a:avLst/>
          </a:prstGeom>
          <a:noFill/>
        </p:spPr>
        <p:txBody>
          <a:bodyPr wrap="square" rtlCol="0">
            <a:spAutoFit/>
          </a:bodyPr>
          <a:lstStyle/>
          <a:p>
            <a:r>
              <a:rPr kumimoji="1" lang="en-US" altLang="ja-US" dirty="0">
                <a:latin typeface="Times New Roman" panose="02020603050405020304" pitchFamily="18" charset="0"/>
                <a:cs typeface="Times New Roman" panose="02020603050405020304" pitchFamily="18" charset="0"/>
              </a:rPr>
              <a:t>rent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from</a:t>
            </a:r>
            <a:r>
              <a:rPr kumimoji="1" lang="zh-CN" altLang="en-US" dirty="0">
                <a:latin typeface="Times New Roman" panose="02020603050405020304" pitchFamily="18" charset="0"/>
                <a:cs typeface="Times New Roman" panose="02020603050405020304" pitchFamily="18" charset="0"/>
              </a:rPr>
              <a:t> </a:t>
            </a:r>
            <a:r>
              <a:rPr kumimoji="1" lang="en-US" altLang="zh-CN" dirty="0" err="1">
                <a:latin typeface="Times New Roman" panose="02020603050405020304" pitchFamily="18" charset="0"/>
                <a:cs typeface="Times New Roman" panose="02020603050405020304" pitchFamily="18" charset="0"/>
              </a:rPr>
              <a:t>runpod.io</a:t>
            </a:r>
            <a:endParaRPr kumimoji="1"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63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FE537-DCE2-297E-88EC-55280D28624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40EF73C-6B47-B3BB-7D3C-2328FB746956}"/>
              </a:ext>
            </a:extLst>
          </p:cNvPr>
          <p:cNvSpPr txBox="1"/>
          <p:nvPr/>
        </p:nvSpPr>
        <p:spPr>
          <a:xfrm>
            <a:off x="309966" y="278969"/>
            <a:ext cx="1691489" cy="369332"/>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dirty="0"/>
              <a:t>Part 2 Classifier</a:t>
            </a:r>
            <a:endParaRPr lang="zh-CN" altLang="en-US" dirty="0"/>
          </a:p>
        </p:txBody>
      </p:sp>
      <p:sp>
        <p:nvSpPr>
          <p:cNvPr id="6" name="矩形 5">
            <a:extLst>
              <a:ext uri="{FF2B5EF4-FFF2-40B4-BE49-F238E27FC236}">
                <a16:creationId xmlns:a16="http://schemas.microsoft.com/office/drawing/2014/main" id="{EC4335A7-B383-29BF-3E07-28760B5032BA}"/>
              </a:ext>
            </a:extLst>
          </p:cNvPr>
          <p:cNvSpPr/>
          <p:nvPr/>
        </p:nvSpPr>
        <p:spPr>
          <a:xfrm>
            <a:off x="0" y="0"/>
            <a:ext cx="12192000" cy="1028700"/>
          </a:xfrm>
          <a:prstGeom prst="rect">
            <a:avLst/>
          </a:prstGeom>
          <a:solidFill>
            <a:srgbClr val="0070C0"/>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CE2E0F6-4835-4566-2E70-427EF6CCC292}"/>
              </a:ext>
            </a:extLst>
          </p:cNvPr>
          <p:cNvSpPr txBox="1"/>
          <p:nvPr/>
        </p:nvSpPr>
        <p:spPr>
          <a:xfrm>
            <a:off x="309965" y="252740"/>
            <a:ext cx="3516599"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Methodology</a:t>
            </a:r>
            <a:endParaRPr lang="zh-CN" altLang="en-US" sz="2800" b="1" dirty="0">
              <a:solidFill>
                <a:schemeClr val="bg1"/>
              </a:solidFill>
            </a:endParaRPr>
          </a:p>
        </p:txBody>
      </p:sp>
      <p:sp>
        <p:nvSpPr>
          <p:cNvPr id="2" name="文本框 6">
            <a:extLst>
              <a:ext uri="{FF2B5EF4-FFF2-40B4-BE49-F238E27FC236}">
                <a16:creationId xmlns:a16="http://schemas.microsoft.com/office/drawing/2014/main" id="{D69005C1-F815-035B-A05B-85DDF01A8310}"/>
              </a:ext>
            </a:extLst>
          </p:cNvPr>
          <p:cNvSpPr txBox="1"/>
          <p:nvPr/>
        </p:nvSpPr>
        <p:spPr>
          <a:xfrm>
            <a:off x="1155710" y="2041757"/>
            <a:ext cx="3109116"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Part 2 Classifier</a:t>
            </a:r>
            <a:endParaRPr lang="zh-CN" altLang="en-US" sz="2800" b="1" dirty="0">
              <a:solidFill>
                <a:schemeClr val="bg1"/>
              </a:solidFill>
            </a:endParaRPr>
          </a:p>
        </p:txBody>
      </p:sp>
      <p:sp>
        <p:nvSpPr>
          <p:cNvPr id="3" name="テキスト ボックス 2">
            <a:extLst>
              <a:ext uri="{FF2B5EF4-FFF2-40B4-BE49-F238E27FC236}">
                <a16:creationId xmlns:a16="http://schemas.microsoft.com/office/drawing/2014/main" id="{DB4B0F32-0452-1C20-B51F-1519824CC0A4}"/>
              </a:ext>
            </a:extLst>
          </p:cNvPr>
          <p:cNvSpPr txBox="1"/>
          <p:nvPr/>
        </p:nvSpPr>
        <p:spPr>
          <a:xfrm>
            <a:off x="3241964" y="3170712"/>
            <a:ext cx="1353787" cy="646331"/>
          </a:xfrm>
          <a:prstGeom prst="rect">
            <a:avLst/>
          </a:prstGeom>
          <a:noFill/>
        </p:spPr>
        <p:txBody>
          <a:bodyPr wrap="square" rtlCol="0">
            <a:spAutoFit/>
          </a:bodyPr>
          <a:lstStyle/>
          <a:p>
            <a:endParaRPr kumimoji="1" lang="en-US" altLang="zh-CN" b="1" dirty="0"/>
          </a:p>
          <a:p>
            <a:endParaRPr kumimoji="1" lang="ja-US" altLang="en-US" dirty="0"/>
          </a:p>
        </p:txBody>
      </p:sp>
      <p:sp>
        <p:nvSpPr>
          <p:cNvPr id="5" name="文本框 4">
            <a:extLst>
              <a:ext uri="{FF2B5EF4-FFF2-40B4-BE49-F238E27FC236}">
                <a16:creationId xmlns:a16="http://schemas.microsoft.com/office/drawing/2014/main" id="{4A44618B-1216-11BD-D5CB-773B41CE119A}"/>
              </a:ext>
            </a:extLst>
          </p:cNvPr>
          <p:cNvSpPr txBox="1"/>
          <p:nvPr/>
        </p:nvSpPr>
        <p:spPr>
          <a:xfrm>
            <a:off x="196138" y="1207215"/>
            <a:ext cx="4837158" cy="584775"/>
          </a:xfrm>
          <a:prstGeom prst="rect">
            <a:avLst/>
          </a:prstGeom>
          <a:noFill/>
        </p:spPr>
        <p:txBody>
          <a:bodyPr wrap="none" rtlCol="0">
            <a:spAutoFit/>
          </a:bodyPr>
          <a:lstStyle/>
          <a:p>
            <a:r>
              <a:rPr kumimoji="1" lang="en-US" altLang="zh-CN" sz="3200" dirty="0">
                <a:latin typeface="Times New Roman" panose="02020603050405020304" pitchFamily="18" charset="0"/>
                <a:cs typeface="Times New Roman" panose="02020603050405020304" pitchFamily="18" charset="0"/>
              </a:rPr>
              <a:t>Hyperparameters and Tricks</a:t>
            </a:r>
            <a:endParaRPr kumimoji="1" lang="zh-CN" altLang="en-US" sz="3200" dirty="0">
              <a:latin typeface="Times New Roman" panose="02020603050405020304" pitchFamily="18" charset="0"/>
              <a:cs typeface="Times New Roman" panose="02020603050405020304" pitchFamily="18" charset="0"/>
            </a:endParaRPr>
          </a:p>
        </p:txBody>
      </p:sp>
      <p:sp>
        <p:nvSpPr>
          <p:cNvPr id="13" name="文本框 26">
            <a:extLst>
              <a:ext uri="{FF2B5EF4-FFF2-40B4-BE49-F238E27FC236}">
                <a16:creationId xmlns:a16="http://schemas.microsoft.com/office/drawing/2014/main" id="{86CE66AA-B1A8-55A8-26A2-D12CCFBF0E99}"/>
              </a:ext>
            </a:extLst>
          </p:cNvPr>
          <p:cNvSpPr txBox="1"/>
          <p:nvPr/>
        </p:nvSpPr>
        <p:spPr>
          <a:xfrm>
            <a:off x="309965" y="2268779"/>
            <a:ext cx="4854317" cy="369332"/>
          </a:xfrm>
          <a:prstGeom prst="rect">
            <a:avLst/>
          </a:prstGeom>
          <a:noFill/>
        </p:spPr>
        <p:txBody>
          <a:bodyPr wrap="square" rtlCol="0">
            <a:spAutoFit/>
          </a:bodyPr>
          <a:lstStyle/>
          <a:p>
            <a:endParaRPr kumimoji="1" lang="en-US" altLang="zh-CN" dirty="0">
              <a:latin typeface="Times New Roman" panose="02020603050405020304" pitchFamily="18" charset="0"/>
              <a:cs typeface="Times New Roman" panose="02020603050405020304" pitchFamily="18" charset="0"/>
            </a:endParaRPr>
          </a:p>
        </p:txBody>
      </p:sp>
      <p:sp>
        <p:nvSpPr>
          <p:cNvPr id="12" name="文本框 26">
            <a:extLst>
              <a:ext uri="{FF2B5EF4-FFF2-40B4-BE49-F238E27FC236}">
                <a16:creationId xmlns:a16="http://schemas.microsoft.com/office/drawing/2014/main" id="{3D4F1FA1-C3A3-B1C6-B732-39234A9E35BA}"/>
              </a:ext>
            </a:extLst>
          </p:cNvPr>
          <p:cNvSpPr txBox="1"/>
          <p:nvPr/>
        </p:nvSpPr>
        <p:spPr>
          <a:xfrm>
            <a:off x="309965" y="2441601"/>
            <a:ext cx="4854317" cy="1200329"/>
          </a:xfrm>
          <a:prstGeom prst="rect">
            <a:avLst/>
          </a:prstGeom>
          <a:noFill/>
        </p:spPr>
        <p:txBody>
          <a:bodyPr wrap="square" rtlCol="0">
            <a:spAutoFit/>
          </a:bodyPr>
          <a:lstStyle/>
          <a:p>
            <a:r>
              <a:rPr kumimoji="1" lang="en-US" altLang="zh-CN" sz="1800"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kumimoji="1" lang="en-US" altLang="zh-CN" dirty="0" err="1">
                <a:latin typeface="Times New Roman" panose="02020603050405020304" pitchFamily="18" charset="0"/>
                <a:cs typeface="Times New Roman" panose="02020603050405020304" pitchFamily="18" charset="0"/>
              </a:rPr>
              <a:t>batch_size</a:t>
            </a:r>
            <a:r>
              <a:rPr kumimoji="1" lang="en-US" altLang="zh-CN" dirty="0">
                <a:latin typeface="Times New Roman" panose="02020603050405020304" pitchFamily="18" charset="0"/>
                <a:cs typeface="Times New Roman" panose="02020603050405020304" pitchFamily="18" charset="0"/>
              </a:rPr>
              <a:t> = 32</a:t>
            </a:r>
            <a:endParaRPr kumimoji="1" lang="en-US" altLang="zh-CN" sz="1800" dirty="0">
              <a:latin typeface="Times New Roman" panose="02020603050405020304" pitchFamily="18" charset="0"/>
              <a:cs typeface="Times New Roman" panose="02020603050405020304" pitchFamily="18" charset="0"/>
            </a:endParaRPr>
          </a:p>
          <a:p>
            <a:r>
              <a:rPr kumimoji="1" lang="en-US" altLang="zh-CN" sz="1800"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kumimoji="1" lang="en-US" altLang="zh-CN" dirty="0" err="1">
                <a:latin typeface="Times New Roman" panose="02020603050405020304" pitchFamily="18" charset="0"/>
                <a:cs typeface="Times New Roman" panose="02020603050405020304" pitchFamily="18" charset="0"/>
              </a:rPr>
              <a:t>num_worker</a:t>
            </a:r>
            <a:r>
              <a:rPr kumimoji="1" lang="en-US" altLang="zh-CN" dirty="0">
                <a:latin typeface="Times New Roman" panose="02020603050405020304" pitchFamily="18" charset="0"/>
                <a:cs typeface="Times New Roman" panose="02020603050405020304" pitchFamily="18" charset="0"/>
              </a:rPr>
              <a:t> = 2 </a:t>
            </a:r>
          </a:p>
          <a:p>
            <a:r>
              <a:rPr kumimoji="1" lang="en-US" altLang="zh-CN" sz="1800"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kumimoji="1" lang="en-US" altLang="zh-CN" dirty="0" err="1">
                <a:latin typeface="Times New Roman" panose="02020603050405020304" pitchFamily="18" charset="0"/>
                <a:cs typeface="Times New Roman" panose="02020603050405020304" pitchFamily="18" charset="0"/>
              </a:rPr>
              <a:t>max_epoch</a:t>
            </a:r>
            <a:r>
              <a:rPr kumimoji="1" lang="en-US" altLang="zh-CN" dirty="0">
                <a:latin typeface="Times New Roman" panose="02020603050405020304" pitchFamily="18" charset="0"/>
                <a:cs typeface="Times New Roman" panose="02020603050405020304" pitchFamily="18" charset="0"/>
              </a:rPr>
              <a:t> =100</a:t>
            </a:r>
          </a:p>
          <a:p>
            <a:r>
              <a:rPr kumimoji="1" lang="en-US" altLang="zh-CN" sz="1800" dirty="0">
                <a:latin typeface="Times New Roman" panose="02020603050405020304" pitchFamily="18" charset="0"/>
                <a:cs typeface="Times New Roman" panose="02020603050405020304" pitchFamily="18" charset="0"/>
              </a:rPr>
              <a:t>•</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err="1">
                <a:latin typeface="Times New Roman" panose="02020603050405020304" pitchFamily="18" charset="0"/>
                <a:cs typeface="Times New Roman" panose="02020603050405020304" pitchFamily="18" charset="0"/>
              </a:rPr>
              <a:t>early_stop</a:t>
            </a:r>
            <a:r>
              <a:rPr kumimoji="1" lang="en-US" altLang="zh-CN" sz="1800"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 10</a:t>
            </a:r>
            <a:endParaRPr kumimoji="1" lang="en-US" altLang="zh-CN" sz="1800" dirty="0">
              <a:latin typeface="Times New Roman" panose="02020603050405020304" pitchFamily="18" charset="0"/>
              <a:cs typeface="Times New Roman" panose="02020603050405020304" pitchFamily="18" charset="0"/>
            </a:endParaRPr>
          </a:p>
        </p:txBody>
      </p:sp>
      <p:pic>
        <p:nvPicPr>
          <p:cNvPr id="14" name="図 13">
            <a:extLst>
              <a:ext uri="{FF2B5EF4-FFF2-40B4-BE49-F238E27FC236}">
                <a16:creationId xmlns:a16="http://schemas.microsoft.com/office/drawing/2014/main" id="{8EFDF2DB-9BB8-4EA8-A7A8-9FF26BE9979E}"/>
              </a:ext>
            </a:extLst>
          </p:cNvPr>
          <p:cNvPicPr>
            <a:picLocks noChangeAspect="1"/>
          </p:cNvPicPr>
          <p:nvPr/>
        </p:nvPicPr>
        <p:blipFill>
          <a:blip r:embed="rId3"/>
          <a:stretch>
            <a:fillRect/>
          </a:stretch>
        </p:blipFill>
        <p:spPr>
          <a:xfrm>
            <a:off x="4057136" y="1760198"/>
            <a:ext cx="8078290" cy="4624444"/>
          </a:xfrm>
          <a:prstGeom prst="rect">
            <a:avLst/>
          </a:prstGeom>
        </p:spPr>
      </p:pic>
      <p:sp>
        <p:nvSpPr>
          <p:cNvPr id="15" name="文本框 26">
            <a:extLst>
              <a:ext uri="{FF2B5EF4-FFF2-40B4-BE49-F238E27FC236}">
                <a16:creationId xmlns:a16="http://schemas.microsoft.com/office/drawing/2014/main" id="{3C3F28D6-95E2-AA8F-8F53-BE115F313F8E}"/>
              </a:ext>
            </a:extLst>
          </p:cNvPr>
          <p:cNvSpPr txBox="1"/>
          <p:nvPr/>
        </p:nvSpPr>
        <p:spPr>
          <a:xfrm>
            <a:off x="178979" y="2053335"/>
            <a:ext cx="4854317" cy="400110"/>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baseline</a:t>
            </a:r>
            <a:endParaRPr kumimoji="1" lang="en-US" altLang="zh-CN" sz="1800" dirty="0">
              <a:latin typeface="Times New Roman" panose="02020603050405020304" pitchFamily="18" charset="0"/>
              <a:cs typeface="Times New Roman" panose="02020603050405020304" pitchFamily="18" charset="0"/>
            </a:endParaRPr>
          </a:p>
        </p:txBody>
      </p:sp>
      <p:sp>
        <p:nvSpPr>
          <p:cNvPr id="16" name="文本框 26">
            <a:extLst>
              <a:ext uri="{FF2B5EF4-FFF2-40B4-BE49-F238E27FC236}">
                <a16:creationId xmlns:a16="http://schemas.microsoft.com/office/drawing/2014/main" id="{67004945-510D-9C0B-22E1-924DADEF4652}"/>
              </a:ext>
            </a:extLst>
          </p:cNvPr>
          <p:cNvSpPr txBox="1"/>
          <p:nvPr/>
        </p:nvSpPr>
        <p:spPr>
          <a:xfrm>
            <a:off x="283109" y="3900513"/>
            <a:ext cx="4854317" cy="646331"/>
          </a:xfrm>
          <a:prstGeom prst="rect">
            <a:avLst/>
          </a:prstGeom>
          <a:noFill/>
        </p:spPr>
        <p:txBody>
          <a:bodyPr wrap="square" rtlCol="0">
            <a:spAutoFit/>
          </a:bodyPr>
          <a:lstStyle/>
          <a:p>
            <a:r>
              <a:rPr kumimoji="1" lang="en-US" altLang="zh-CN" sz="1800" dirty="0">
                <a:latin typeface="Times New Roman" panose="02020603050405020304" pitchFamily="18" charset="0"/>
                <a:cs typeface="Times New Roman" panose="02020603050405020304" pitchFamily="18" charset="0"/>
              </a:rPr>
              <a:t>at each run </a:t>
            </a:r>
          </a:p>
          <a:p>
            <a:r>
              <a:rPr kumimoji="1" lang="en-US" altLang="zh-CN" sz="1800" dirty="0">
                <a:latin typeface="Times New Roman" panose="02020603050405020304" pitchFamily="18" charset="0"/>
                <a:cs typeface="Times New Roman" panose="02020603050405020304" pitchFamily="18" charset="0"/>
              </a:rPr>
              <a:t>only one trick</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one</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value</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was</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applied</a:t>
            </a:r>
          </a:p>
        </p:txBody>
      </p:sp>
      <p:sp>
        <p:nvSpPr>
          <p:cNvPr id="9" name="文本框 26">
            <a:extLst>
              <a:ext uri="{FF2B5EF4-FFF2-40B4-BE49-F238E27FC236}">
                <a16:creationId xmlns:a16="http://schemas.microsoft.com/office/drawing/2014/main" id="{44C4C974-08E3-3B73-2228-0AE7D956FEA2}"/>
              </a:ext>
            </a:extLst>
          </p:cNvPr>
          <p:cNvSpPr txBox="1"/>
          <p:nvPr/>
        </p:nvSpPr>
        <p:spPr>
          <a:xfrm>
            <a:off x="5396972" y="6384642"/>
            <a:ext cx="4854317" cy="369332"/>
          </a:xfrm>
          <a:prstGeom prst="rect">
            <a:avLst/>
          </a:prstGeom>
          <a:noFill/>
        </p:spPr>
        <p:txBody>
          <a:bodyPr wrap="square" rtlCol="0">
            <a:spAutoFit/>
          </a:bodyPr>
          <a:lstStyle/>
          <a:p>
            <a:r>
              <a:rPr kumimoji="1" lang="en-US" altLang="zh-CN" sz="1800" dirty="0">
                <a:latin typeface="Times New Roman" panose="02020603050405020304" pitchFamily="18" charset="0"/>
                <a:cs typeface="Times New Roman" panose="02020603050405020304" pitchFamily="18" charset="0"/>
              </a:rPr>
              <a:t>26</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run</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finished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 30 hours</a:t>
            </a:r>
          </a:p>
        </p:txBody>
      </p:sp>
    </p:spTree>
    <p:extLst>
      <p:ext uri="{BB962C8B-B14F-4D97-AF65-F5344CB8AC3E}">
        <p14:creationId xmlns:p14="http://schemas.microsoft.com/office/powerpoint/2010/main" val="326368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BA1BF-C9A0-0A36-5173-490561C2590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DD54B9C3-3D5D-7184-AA33-68F53A42AA59}"/>
              </a:ext>
            </a:extLst>
          </p:cNvPr>
          <p:cNvSpPr txBox="1"/>
          <p:nvPr/>
        </p:nvSpPr>
        <p:spPr>
          <a:xfrm>
            <a:off x="309966" y="278969"/>
            <a:ext cx="1691489" cy="369332"/>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dirty="0"/>
              <a:t>Part 2 Classifier</a:t>
            </a:r>
            <a:endParaRPr lang="zh-CN" altLang="en-US" dirty="0"/>
          </a:p>
        </p:txBody>
      </p:sp>
      <p:sp>
        <p:nvSpPr>
          <p:cNvPr id="6" name="矩形 5">
            <a:extLst>
              <a:ext uri="{FF2B5EF4-FFF2-40B4-BE49-F238E27FC236}">
                <a16:creationId xmlns:a16="http://schemas.microsoft.com/office/drawing/2014/main" id="{10165DFC-BA3E-D566-D8E2-70DD41781AEF}"/>
              </a:ext>
            </a:extLst>
          </p:cNvPr>
          <p:cNvSpPr/>
          <p:nvPr/>
        </p:nvSpPr>
        <p:spPr>
          <a:xfrm>
            <a:off x="0" y="0"/>
            <a:ext cx="12192000" cy="1028700"/>
          </a:xfrm>
          <a:prstGeom prst="rect">
            <a:avLst/>
          </a:prstGeom>
          <a:solidFill>
            <a:srgbClr val="0070C0"/>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dirty="0"/>
          </a:p>
        </p:txBody>
      </p:sp>
      <p:sp>
        <p:nvSpPr>
          <p:cNvPr id="7" name="文本框 6">
            <a:extLst>
              <a:ext uri="{FF2B5EF4-FFF2-40B4-BE49-F238E27FC236}">
                <a16:creationId xmlns:a16="http://schemas.microsoft.com/office/drawing/2014/main" id="{24D32E94-5244-8B5F-F3D7-47A840B0F537}"/>
              </a:ext>
            </a:extLst>
          </p:cNvPr>
          <p:cNvSpPr txBox="1"/>
          <p:nvPr/>
        </p:nvSpPr>
        <p:spPr>
          <a:xfrm>
            <a:off x="309965" y="252740"/>
            <a:ext cx="6915035"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Experimental Results</a:t>
            </a:r>
            <a:r>
              <a:rPr lang="zh-CN" altLang="en-US" sz="2800" b="1" dirty="0">
                <a:solidFill>
                  <a:schemeClr val="bg1"/>
                </a:solidFill>
              </a:rPr>
              <a:t> </a:t>
            </a:r>
            <a:r>
              <a:rPr lang="en-US" altLang="zh-CN" sz="2800" b="1" dirty="0">
                <a:solidFill>
                  <a:schemeClr val="bg1"/>
                </a:solidFill>
              </a:rPr>
              <a:t>·</a:t>
            </a:r>
            <a:r>
              <a:rPr lang="zh-CN" altLang="en-US" sz="2800" b="1" dirty="0">
                <a:solidFill>
                  <a:schemeClr val="bg1"/>
                </a:solidFill>
              </a:rPr>
              <a:t> </a:t>
            </a:r>
            <a:r>
              <a:rPr lang="en-US" altLang="zh-CN" sz="2800" b="1" dirty="0">
                <a:solidFill>
                  <a:schemeClr val="bg1"/>
                </a:solidFill>
              </a:rPr>
              <a:t>Batch</a:t>
            </a:r>
            <a:r>
              <a:rPr lang="zh-CN" altLang="en-US" sz="2800" b="1" dirty="0">
                <a:solidFill>
                  <a:schemeClr val="bg1"/>
                </a:solidFill>
              </a:rPr>
              <a:t> </a:t>
            </a:r>
            <a:r>
              <a:rPr lang="en-US" altLang="zh-CN" sz="2800" b="1" dirty="0">
                <a:solidFill>
                  <a:schemeClr val="bg1"/>
                </a:solidFill>
              </a:rPr>
              <a:t>Size</a:t>
            </a:r>
            <a:endParaRPr lang="zh-CN" altLang="en-US" sz="2800" b="1" dirty="0">
              <a:solidFill>
                <a:schemeClr val="bg1"/>
              </a:solidFill>
            </a:endParaRPr>
          </a:p>
        </p:txBody>
      </p:sp>
      <p:sp>
        <p:nvSpPr>
          <p:cNvPr id="2" name="文本框 6">
            <a:extLst>
              <a:ext uri="{FF2B5EF4-FFF2-40B4-BE49-F238E27FC236}">
                <a16:creationId xmlns:a16="http://schemas.microsoft.com/office/drawing/2014/main" id="{0BCA5305-B40A-5585-446A-8B0474DAA7C3}"/>
              </a:ext>
            </a:extLst>
          </p:cNvPr>
          <p:cNvSpPr txBox="1"/>
          <p:nvPr/>
        </p:nvSpPr>
        <p:spPr>
          <a:xfrm>
            <a:off x="1155710" y="2041757"/>
            <a:ext cx="3109116"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Part 2 Classifier</a:t>
            </a:r>
            <a:endParaRPr lang="zh-CN" altLang="en-US" sz="2800" b="1" dirty="0">
              <a:solidFill>
                <a:schemeClr val="bg1"/>
              </a:solidFill>
            </a:endParaRPr>
          </a:p>
        </p:txBody>
      </p:sp>
      <p:sp>
        <p:nvSpPr>
          <p:cNvPr id="3" name="テキスト ボックス 2">
            <a:extLst>
              <a:ext uri="{FF2B5EF4-FFF2-40B4-BE49-F238E27FC236}">
                <a16:creationId xmlns:a16="http://schemas.microsoft.com/office/drawing/2014/main" id="{266DB44D-2DA8-50B3-6894-19F42638BA04}"/>
              </a:ext>
            </a:extLst>
          </p:cNvPr>
          <p:cNvSpPr txBox="1"/>
          <p:nvPr/>
        </p:nvSpPr>
        <p:spPr>
          <a:xfrm>
            <a:off x="3241964" y="3170712"/>
            <a:ext cx="1353787" cy="646331"/>
          </a:xfrm>
          <a:prstGeom prst="rect">
            <a:avLst/>
          </a:prstGeom>
          <a:noFill/>
        </p:spPr>
        <p:txBody>
          <a:bodyPr wrap="square" rtlCol="0">
            <a:spAutoFit/>
          </a:bodyPr>
          <a:lstStyle/>
          <a:p>
            <a:endParaRPr kumimoji="1" lang="en-US" altLang="zh-CN" b="1" dirty="0"/>
          </a:p>
          <a:p>
            <a:endParaRPr kumimoji="1" lang="ja-US" altLang="en-US" dirty="0"/>
          </a:p>
        </p:txBody>
      </p:sp>
      <p:sp>
        <p:nvSpPr>
          <p:cNvPr id="13" name="文本框 26">
            <a:extLst>
              <a:ext uri="{FF2B5EF4-FFF2-40B4-BE49-F238E27FC236}">
                <a16:creationId xmlns:a16="http://schemas.microsoft.com/office/drawing/2014/main" id="{64AB4BA7-0FA5-07C1-2F89-32702AA8E3BF}"/>
              </a:ext>
            </a:extLst>
          </p:cNvPr>
          <p:cNvSpPr txBox="1"/>
          <p:nvPr/>
        </p:nvSpPr>
        <p:spPr>
          <a:xfrm>
            <a:off x="309965" y="2268779"/>
            <a:ext cx="4854317" cy="369332"/>
          </a:xfrm>
          <a:prstGeom prst="rect">
            <a:avLst/>
          </a:prstGeom>
          <a:noFill/>
        </p:spPr>
        <p:txBody>
          <a:bodyPr wrap="square" rtlCol="0">
            <a:spAutoFit/>
          </a:bodyPr>
          <a:lstStyle/>
          <a:p>
            <a:endParaRPr kumimoji="1" lang="en-US" altLang="zh-CN" dirty="0">
              <a:latin typeface="Times New Roman" panose="02020603050405020304" pitchFamily="18" charset="0"/>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D151D776-4CCB-ACFA-E6F6-519CE57FF50F}"/>
              </a:ext>
            </a:extLst>
          </p:cNvPr>
          <p:cNvSpPr txBox="1"/>
          <p:nvPr/>
        </p:nvSpPr>
        <p:spPr>
          <a:xfrm>
            <a:off x="3044536" y="3239138"/>
            <a:ext cx="6109854" cy="369332"/>
          </a:xfrm>
          <a:prstGeom prst="rect">
            <a:avLst/>
          </a:prstGeom>
          <a:noFill/>
        </p:spPr>
        <p:txBody>
          <a:bodyPr wrap="square">
            <a:spAutoFit/>
          </a:bodyPr>
          <a:lstStyle/>
          <a:p>
            <a:r>
              <a:rPr kumimoji="1" lang="en-US" altLang="zh-CN" sz="1800" b="1" dirty="0">
                <a:latin typeface="Times New Roman" panose="02020603050405020304" pitchFamily="18" charset="0"/>
                <a:cs typeface="Times New Roman" panose="02020603050405020304" pitchFamily="18" charset="0"/>
              </a:rPr>
              <a:t>Problem</a:t>
            </a:r>
            <a:endParaRPr lang="ja-US" altLang="en-US" dirty="0"/>
          </a:p>
        </p:txBody>
      </p:sp>
      <p:pic>
        <p:nvPicPr>
          <p:cNvPr id="19" name="図 18">
            <a:extLst>
              <a:ext uri="{FF2B5EF4-FFF2-40B4-BE49-F238E27FC236}">
                <a16:creationId xmlns:a16="http://schemas.microsoft.com/office/drawing/2014/main" id="{AFADE5CB-61D9-9721-4EB0-2F7A98067B3E}"/>
              </a:ext>
            </a:extLst>
          </p:cNvPr>
          <p:cNvPicPr>
            <a:picLocks noChangeAspect="1"/>
          </p:cNvPicPr>
          <p:nvPr/>
        </p:nvPicPr>
        <p:blipFill>
          <a:blip r:embed="rId3"/>
          <a:stretch>
            <a:fillRect/>
          </a:stretch>
        </p:blipFill>
        <p:spPr>
          <a:xfrm>
            <a:off x="309965" y="1069034"/>
            <a:ext cx="11684234" cy="5078872"/>
          </a:xfrm>
          <a:prstGeom prst="rect">
            <a:avLst/>
          </a:prstGeom>
        </p:spPr>
      </p:pic>
      <p:sp>
        <p:nvSpPr>
          <p:cNvPr id="20" name="文本框 4">
            <a:extLst>
              <a:ext uri="{FF2B5EF4-FFF2-40B4-BE49-F238E27FC236}">
                <a16:creationId xmlns:a16="http://schemas.microsoft.com/office/drawing/2014/main" id="{4B19B5A1-016F-3C5E-6DA7-3B56738D9F81}"/>
              </a:ext>
            </a:extLst>
          </p:cNvPr>
          <p:cNvSpPr txBox="1"/>
          <p:nvPr/>
        </p:nvSpPr>
        <p:spPr>
          <a:xfrm>
            <a:off x="1155710" y="6133801"/>
            <a:ext cx="6069290" cy="400110"/>
          </a:xfrm>
          <a:prstGeom prst="rect">
            <a:avLst/>
          </a:prstGeom>
          <a:noFill/>
        </p:spPr>
        <p:txBody>
          <a:bodyPr wrap="none" rtlCol="0">
            <a:spAutoFit/>
          </a:bodyPr>
          <a:lstStyle/>
          <a:p>
            <a:r>
              <a:rPr kumimoji="1" lang="en-US" altLang="ja-US" sz="2000" dirty="0" err="1">
                <a:latin typeface="Times New Roman" panose="02020603050405020304" pitchFamily="18" charset="0"/>
                <a:cs typeface="Times New Roman" panose="02020603050405020304" pitchFamily="18" charset="0"/>
              </a:rPr>
              <a:t>batchsize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64</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achieve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relative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good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results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with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short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time</a:t>
            </a:r>
            <a:r>
              <a:rPr kumimoji="1" lang="zh-CN" alt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2697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D660B-C0C9-DB2F-091A-60568C72B74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28DB91A8-6909-A927-A86D-451E9C695978}"/>
              </a:ext>
            </a:extLst>
          </p:cNvPr>
          <p:cNvSpPr txBox="1"/>
          <p:nvPr/>
        </p:nvSpPr>
        <p:spPr>
          <a:xfrm>
            <a:off x="309966" y="278969"/>
            <a:ext cx="1691489" cy="369332"/>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dirty="0"/>
              <a:t>Part 2 Classifier</a:t>
            </a:r>
            <a:endParaRPr lang="zh-CN" altLang="en-US" dirty="0"/>
          </a:p>
        </p:txBody>
      </p:sp>
      <p:sp>
        <p:nvSpPr>
          <p:cNvPr id="6" name="矩形 5">
            <a:extLst>
              <a:ext uri="{FF2B5EF4-FFF2-40B4-BE49-F238E27FC236}">
                <a16:creationId xmlns:a16="http://schemas.microsoft.com/office/drawing/2014/main" id="{91E7B7B7-C5BF-5AE2-EF5E-D1A972BBBF04}"/>
              </a:ext>
            </a:extLst>
          </p:cNvPr>
          <p:cNvSpPr/>
          <p:nvPr/>
        </p:nvSpPr>
        <p:spPr>
          <a:xfrm>
            <a:off x="42122" y="0"/>
            <a:ext cx="12192000" cy="1028700"/>
          </a:xfrm>
          <a:prstGeom prst="rect">
            <a:avLst/>
          </a:prstGeom>
          <a:solidFill>
            <a:srgbClr val="0070C0"/>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C1DA7D6-830D-BB5E-7C9A-15183A5910F6}"/>
              </a:ext>
            </a:extLst>
          </p:cNvPr>
          <p:cNvSpPr txBox="1"/>
          <p:nvPr/>
        </p:nvSpPr>
        <p:spPr>
          <a:xfrm>
            <a:off x="309965" y="252740"/>
            <a:ext cx="6797417"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Experimental Results · Num Workers </a:t>
            </a:r>
            <a:endParaRPr lang="zh-CN" altLang="en-US" sz="2800" b="1" dirty="0">
              <a:solidFill>
                <a:schemeClr val="bg1"/>
              </a:solidFill>
            </a:endParaRPr>
          </a:p>
        </p:txBody>
      </p:sp>
      <p:sp>
        <p:nvSpPr>
          <p:cNvPr id="2" name="文本框 6">
            <a:extLst>
              <a:ext uri="{FF2B5EF4-FFF2-40B4-BE49-F238E27FC236}">
                <a16:creationId xmlns:a16="http://schemas.microsoft.com/office/drawing/2014/main" id="{3EE6021B-C671-505C-C791-4A883F1E037B}"/>
              </a:ext>
            </a:extLst>
          </p:cNvPr>
          <p:cNvSpPr txBox="1"/>
          <p:nvPr/>
        </p:nvSpPr>
        <p:spPr>
          <a:xfrm>
            <a:off x="1155710" y="2041757"/>
            <a:ext cx="3109116"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Part 2 Classifier</a:t>
            </a:r>
            <a:endParaRPr lang="zh-CN" altLang="en-US" sz="2800" b="1" dirty="0">
              <a:solidFill>
                <a:schemeClr val="bg1"/>
              </a:solidFill>
            </a:endParaRPr>
          </a:p>
        </p:txBody>
      </p:sp>
      <p:sp>
        <p:nvSpPr>
          <p:cNvPr id="3" name="テキスト ボックス 2">
            <a:extLst>
              <a:ext uri="{FF2B5EF4-FFF2-40B4-BE49-F238E27FC236}">
                <a16:creationId xmlns:a16="http://schemas.microsoft.com/office/drawing/2014/main" id="{E0D42FD0-5EE3-7EE3-B72B-6453C5EE1FE0}"/>
              </a:ext>
            </a:extLst>
          </p:cNvPr>
          <p:cNvSpPr txBox="1"/>
          <p:nvPr/>
        </p:nvSpPr>
        <p:spPr>
          <a:xfrm>
            <a:off x="3241964" y="3170712"/>
            <a:ext cx="1353787" cy="646331"/>
          </a:xfrm>
          <a:prstGeom prst="rect">
            <a:avLst/>
          </a:prstGeom>
          <a:noFill/>
        </p:spPr>
        <p:txBody>
          <a:bodyPr wrap="square" rtlCol="0">
            <a:spAutoFit/>
          </a:bodyPr>
          <a:lstStyle/>
          <a:p>
            <a:endParaRPr kumimoji="1" lang="en-US" altLang="zh-CN" b="1" dirty="0"/>
          </a:p>
          <a:p>
            <a:endParaRPr kumimoji="1" lang="ja-US" altLang="en-US" dirty="0"/>
          </a:p>
        </p:txBody>
      </p:sp>
      <p:sp>
        <p:nvSpPr>
          <p:cNvPr id="5" name="文本框 4">
            <a:extLst>
              <a:ext uri="{FF2B5EF4-FFF2-40B4-BE49-F238E27FC236}">
                <a16:creationId xmlns:a16="http://schemas.microsoft.com/office/drawing/2014/main" id="{1855B965-CC01-222F-59F1-1D598EF22A2E}"/>
              </a:ext>
            </a:extLst>
          </p:cNvPr>
          <p:cNvSpPr txBox="1"/>
          <p:nvPr/>
        </p:nvSpPr>
        <p:spPr>
          <a:xfrm>
            <a:off x="1155710" y="6328475"/>
            <a:ext cx="7427739" cy="400110"/>
          </a:xfrm>
          <a:prstGeom prst="rect">
            <a:avLst/>
          </a:prstGeom>
          <a:noFill/>
        </p:spPr>
        <p:txBody>
          <a:bodyPr wrap="none" rtlCol="0">
            <a:spAutoFit/>
          </a:bodyPr>
          <a:lstStyle/>
          <a:p>
            <a:r>
              <a:rPr kumimoji="1" lang="en-US" altLang="zh-CN" sz="2000" dirty="0">
                <a:latin typeface="Times New Roman" panose="02020603050405020304" pitchFamily="18" charset="0"/>
                <a:cs typeface="Times New Roman" panose="02020603050405020304" pitchFamily="18" charset="0"/>
              </a:rPr>
              <a:t>Num</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Workers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2,4 early</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stop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triggered. Others no significant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difference</a:t>
            </a:r>
            <a:endParaRPr kumimoji="1" lang="zh-CN" altLang="en-US" sz="2000" dirty="0">
              <a:latin typeface="Times New Roman" panose="02020603050405020304" pitchFamily="18" charset="0"/>
              <a:cs typeface="Times New Roman" panose="02020603050405020304" pitchFamily="18" charset="0"/>
            </a:endParaRPr>
          </a:p>
        </p:txBody>
      </p:sp>
      <p:sp>
        <p:nvSpPr>
          <p:cNvPr id="13" name="文本框 26">
            <a:extLst>
              <a:ext uri="{FF2B5EF4-FFF2-40B4-BE49-F238E27FC236}">
                <a16:creationId xmlns:a16="http://schemas.microsoft.com/office/drawing/2014/main" id="{ACC9F212-B57D-6959-4885-323724A23F43}"/>
              </a:ext>
            </a:extLst>
          </p:cNvPr>
          <p:cNvSpPr txBox="1"/>
          <p:nvPr/>
        </p:nvSpPr>
        <p:spPr>
          <a:xfrm>
            <a:off x="309965" y="2268779"/>
            <a:ext cx="4854317" cy="369332"/>
          </a:xfrm>
          <a:prstGeom prst="rect">
            <a:avLst/>
          </a:prstGeom>
          <a:noFill/>
        </p:spPr>
        <p:txBody>
          <a:bodyPr wrap="square" rtlCol="0">
            <a:spAutoFit/>
          </a:bodyPr>
          <a:lstStyle/>
          <a:p>
            <a:endParaRPr kumimoji="1" lang="en-US" altLang="zh-CN" dirty="0">
              <a:latin typeface="Times New Roman" panose="02020603050405020304" pitchFamily="18" charset="0"/>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2CCF9E77-D9B6-245F-BBCD-3E79D44DD155}"/>
              </a:ext>
            </a:extLst>
          </p:cNvPr>
          <p:cNvSpPr txBox="1"/>
          <p:nvPr/>
        </p:nvSpPr>
        <p:spPr>
          <a:xfrm>
            <a:off x="3044536" y="3239138"/>
            <a:ext cx="6109854" cy="369332"/>
          </a:xfrm>
          <a:prstGeom prst="rect">
            <a:avLst/>
          </a:prstGeom>
          <a:noFill/>
        </p:spPr>
        <p:txBody>
          <a:bodyPr wrap="square">
            <a:spAutoFit/>
          </a:bodyPr>
          <a:lstStyle/>
          <a:p>
            <a:r>
              <a:rPr kumimoji="1" lang="en-US" altLang="zh-CN" sz="1800" b="1" dirty="0">
                <a:latin typeface="Times New Roman" panose="02020603050405020304" pitchFamily="18" charset="0"/>
                <a:cs typeface="Times New Roman" panose="02020603050405020304" pitchFamily="18" charset="0"/>
              </a:rPr>
              <a:t>Problem</a:t>
            </a:r>
            <a:endParaRPr lang="ja-US" altLang="en-US" dirty="0"/>
          </a:p>
        </p:txBody>
      </p:sp>
      <p:pic>
        <p:nvPicPr>
          <p:cNvPr id="10" name="図 9" descr="グラフ, 折れ線グラフ&#10;&#10;AI によって生成されたコンテンツは間違っている可能性があります。">
            <a:extLst>
              <a:ext uri="{FF2B5EF4-FFF2-40B4-BE49-F238E27FC236}">
                <a16:creationId xmlns:a16="http://schemas.microsoft.com/office/drawing/2014/main" id="{BB6791CA-8CE7-E422-63A1-08CA85B5C0A5}"/>
              </a:ext>
            </a:extLst>
          </p:cNvPr>
          <p:cNvPicPr>
            <a:picLocks noChangeAspect="1"/>
          </p:cNvPicPr>
          <p:nvPr/>
        </p:nvPicPr>
        <p:blipFill>
          <a:blip r:embed="rId3"/>
          <a:stretch>
            <a:fillRect/>
          </a:stretch>
        </p:blipFill>
        <p:spPr>
          <a:xfrm>
            <a:off x="309965" y="1028700"/>
            <a:ext cx="11318620" cy="5399372"/>
          </a:xfrm>
          <a:prstGeom prst="rect">
            <a:avLst/>
          </a:prstGeom>
        </p:spPr>
      </p:pic>
    </p:spTree>
    <p:extLst>
      <p:ext uri="{BB962C8B-B14F-4D97-AF65-F5344CB8AC3E}">
        <p14:creationId xmlns:p14="http://schemas.microsoft.com/office/powerpoint/2010/main" val="241760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5EFB7-BF22-8EA2-23BE-54E5FB1ED1E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359126A-DFB2-FB7A-C940-BF8A61B766F9}"/>
              </a:ext>
            </a:extLst>
          </p:cNvPr>
          <p:cNvSpPr txBox="1"/>
          <p:nvPr/>
        </p:nvSpPr>
        <p:spPr>
          <a:xfrm>
            <a:off x="309966" y="278969"/>
            <a:ext cx="1691489" cy="369332"/>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dirty="0"/>
              <a:t>Part 2 Classifier</a:t>
            </a:r>
            <a:endParaRPr lang="zh-CN" altLang="en-US" dirty="0"/>
          </a:p>
        </p:txBody>
      </p:sp>
      <p:sp>
        <p:nvSpPr>
          <p:cNvPr id="6" name="矩形 5">
            <a:extLst>
              <a:ext uri="{FF2B5EF4-FFF2-40B4-BE49-F238E27FC236}">
                <a16:creationId xmlns:a16="http://schemas.microsoft.com/office/drawing/2014/main" id="{B1090C03-81CF-9262-4FB4-9286DDFE1CDE}"/>
              </a:ext>
            </a:extLst>
          </p:cNvPr>
          <p:cNvSpPr/>
          <p:nvPr/>
        </p:nvSpPr>
        <p:spPr>
          <a:xfrm>
            <a:off x="0" y="0"/>
            <a:ext cx="12192000" cy="1028700"/>
          </a:xfrm>
          <a:prstGeom prst="rect">
            <a:avLst/>
          </a:prstGeom>
          <a:solidFill>
            <a:srgbClr val="0070C0"/>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2B239B36-FC5A-93B1-8A12-2F91A1A83E8D}"/>
              </a:ext>
            </a:extLst>
          </p:cNvPr>
          <p:cNvSpPr txBox="1"/>
          <p:nvPr/>
        </p:nvSpPr>
        <p:spPr>
          <a:xfrm>
            <a:off x="309965" y="252740"/>
            <a:ext cx="7327353"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Experimental Results · Label</a:t>
            </a:r>
            <a:r>
              <a:rPr lang="zh-CN" altLang="en-US" sz="2800" b="1" dirty="0">
                <a:solidFill>
                  <a:schemeClr val="bg1"/>
                </a:solidFill>
              </a:rPr>
              <a:t> </a:t>
            </a:r>
            <a:r>
              <a:rPr lang="en-US" altLang="zh-CN" sz="2800" b="1" dirty="0">
                <a:solidFill>
                  <a:schemeClr val="bg1"/>
                </a:solidFill>
              </a:rPr>
              <a:t>Smoothing</a:t>
            </a:r>
            <a:endParaRPr lang="zh-CN" altLang="en-US" sz="2800" b="1" dirty="0">
              <a:solidFill>
                <a:schemeClr val="bg1"/>
              </a:solidFill>
            </a:endParaRPr>
          </a:p>
        </p:txBody>
      </p:sp>
      <p:sp>
        <p:nvSpPr>
          <p:cNvPr id="2" name="文本框 6">
            <a:extLst>
              <a:ext uri="{FF2B5EF4-FFF2-40B4-BE49-F238E27FC236}">
                <a16:creationId xmlns:a16="http://schemas.microsoft.com/office/drawing/2014/main" id="{74B01030-C6FF-5D73-B5CA-606719BEC494}"/>
              </a:ext>
            </a:extLst>
          </p:cNvPr>
          <p:cNvSpPr txBox="1"/>
          <p:nvPr/>
        </p:nvSpPr>
        <p:spPr>
          <a:xfrm>
            <a:off x="1155710" y="2041757"/>
            <a:ext cx="3109116"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Part 2 Classifier</a:t>
            </a:r>
            <a:endParaRPr lang="zh-CN" altLang="en-US" sz="2800" b="1" dirty="0">
              <a:solidFill>
                <a:schemeClr val="bg1"/>
              </a:solidFill>
            </a:endParaRPr>
          </a:p>
        </p:txBody>
      </p:sp>
      <p:sp>
        <p:nvSpPr>
          <p:cNvPr id="3" name="テキスト ボックス 2">
            <a:extLst>
              <a:ext uri="{FF2B5EF4-FFF2-40B4-BE49-F238E27FC236}">
                <a16:creationId xmlns:a16="http://schemas.microsoft.com/office/drawing/2014/main" id="{BF686600-C875-A5C1-6957-11FC74F80ACD}"/>
              </a:ext>
            </a:extLst>
          </p:cNvPr>
          <p:cNvSpPr txBox="1"/>
          <p:nvPr/>
        </p:nvSpPr>
        <p:spPr>
          <a:xfrm>
            <a:off x="3241964" y="3170712"/>
            <a:ext cx="1353787" cy="646331"/>
          </a:xfrm>
          <a:prstGeom prst="rect">
            <a:avLst/>
          </a:prstGeom>
          <a:noFill/>
        </p:spPr>
        <p:txBody>
          <a:bodyPr wrap="square" rtlCol="0">
            <a:spAutoFit/>
          </a:bodyPr>
          <a:lstStyle/>
          <a:p>
            <a:endParaRPr kumimoji="1" lang="en-US" altLang="zh-CN" b="1" dirty="0"/>
          </a:p>
          <a:p>
            <a:endParaRPr kumimoji="1" lang="ja-US" altLang="en-US" dirty="0"/>
          </a:p>
        </p:txBody>
      </p:sp>
      <p:sp>
        <p:nvSpPr>
          <p:cNvPr id="5" name="文本框 4">
            <a:extLst>
              <a:ext uri="{FF2B5EF4-FFF2-40B4-BE49-F238E27FC236}">
                <a16:creationId xmlns:a16="http://schemas.microsoft.com/office/drawing/2014/main" id="{E53E449C-2F87-87B4-4D2B-FFCF81C948C7}"/>
              </a:ext>
            </a:extLst>
          </p:cNvPr>
          <p:cNvSpPr txBox="1"/>
          <p:nvPr/>
        </p:nvSpPr>
        <p:spPr>
          <a:xfrm>
            <a:off x="791082" y="6205150"/>
            <a:ext cx="9328388" cy="400110"/>
          </a:xfrm>
          <a:prstGeom prst="rect">
            <a:avLst/>
          </a:prstGeom>
          <a:noFill/>
        </p:spPr>
        <p:txBody>
          <a:bodyPr wrap="none" rtlCol="0">
            <a:spAutoFit/>
          </a:bodyPr>
          <a:lstStyle/>
          <a:p>
            <a:r>
              <a:rPr kumimoji="1" lang="en-US" altLang="zh-CN" sz="2000" dirty="0">
                <a:latin typeface="Times New Roman" panose="02020603050405020304" pitchFamily="18" charset="0"/>
                <a:cs typeface="Times New Roman" panose="02020603050405020304" pitchFamily="18" charset="0"/>
              </a:rPr>
              <a:t>Smoothing 0.0, 0.05, early</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stop. Others no significant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difference on acc, little longer time</a:t>
            </a:r>
            <a:endParaRPr kumimoji="1" lang="zh-CN" altLang="en-US" sz="2000" dirty="0">
              <a:latin typeface="Times New Roman" panose="02020603050405020304" pitchFamily="18" charset="0"/>
              <a:cs typeface="Times New Roman" panose="02020603050405020304" pitchFamily="18" charset="0"/>
            </a:endParaRPr>
          </a:p>
        </p:txBody>
      </p:sp>
      <p:sp>
        <p:nvSpPr>
          <p:cNvPr id="13" name="文本框 26">
            <a:extLst>
              <a:ext uri="{FF2B5EF4-FFF2-40B4-BE49-F238E27FC236}">
                <a16:creationId xmlns:a16="http://schemas.microsoft.com/office/drawing/2014/main" id="{CA8E1C7F-10E2-341C-8600-21F60A4533CB}"/>
              </a:ext>
            </a:extLst>
          </p:cNvPr>
          <p:cNvSpPr txBox="1"/>
          <p:nvPr/>
        </p:nvSpPr>
        <p:spPr>
          <a:xfrm>
            <a:off x="309965" y="2268779"/>
            <a:ext cx="4854317" cy="369332"/>
          </a:xfrm>
          <a:prstGeom prst="rect">
            <a:avLst/>
          </a:prstGeom>
          <a:noFill/>
        </p:spPr>
        <p:txBody>
          <a:bodyPr wrap="square" rtlCol="0">
            <a:spAutoFit/>
          </a:bodyPr>
          <a:lstStyle/>
          <a:p>
            <a:endParaRPr kumimoji="1" lang="en-US" altLang="zh-CN" dirty="0">
              <a:latin typeface="Times New Roman" panose="02020603050405020304" pitchFamily="18" charset="0"/>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830002C2-A7CF-0DBF-A740-F6A501FE4EE6}"/>
              </a:ext>
            </a:extLst>
          </p:cNvPr>
          <p:cNvSpPr txBox="1"/>
          <p:nvPr/>
        </p:nvSpPr>
        <p:spPr>
          <a:xfrm>
            <a:off x="3044536" y="3239138"/>
            <a:ext cx="6109854" cy="369332"/>
          </a:xfrm>
          <a:prstGeom prst="rect">
            <a:avLst/>
          </a:prstGeom>
          <a:noFill/>
        </p:spPr>
        <p:txBody>
          <a:bodyPr wrap="square">
            <a:spAutoFit/>
          </a:bodyPr>
          <a:lstStyle/>
          <a:p>
            <a:r>
              <a:rPr kumimoji="1" lang="en-US" altLang="zh-CN" sz="1800" b="1" dirty="0">
                <a:latin typeface="Times New Roman" panose="02020603050405020304" pitchFamily="18" charset="0"/>
                <a:cs typeface="Times New Roman" panose="02020603050405020304" pitchFamily="18" charset="0"/>
              </a:rPr>
              <a:t>Problem</a:t>
            </a:r>
            <a:endParaRPr lang="ja-US" altLang="en-US" dirty="0"/>
          </a:p>
        </p:txBody>
      </p:sp>
      <p:pic>
        <p:nvPicPr>
          <p:cNvPr id="14" name="図 13" descr="グラフ, 折れ線グラフ&#10;&#10;AI によって生成されたコンテンツは間違っている可能性があります。">
            <a:extLst>
              <a:ext uri="{FF2B5EF4-FFF2-40B4-BE49-F238E27FC236}">
                <a16:creationId xmlns:a16="http://schemas.microsoft.com/office/drawing/2014/main" id="{9F26A55F-0F75-BB24-0B98-2873F1565645}"/>
              </a:ext>
            </a:extLst>
          </p:cNvPr>
          <p:cNvPicPr>
            <a:picLocks noChangeAspect="1"/>
          </p:cNvPicPr>
          <p:nvPr/>
        </p:nvPicPr>
        <p:blipFill>
          <a:blip r:embed="rId3"/>
          <a:stretch>
            <a:fillRect/>
          </a:stretch>
        </p:blipFill>
        <p:spPr>
          <a:xfrm>
            <a:off x="415635" y="999320"/>
            <a:ext cx="11137165" cy="5218300"/>
          </a:xfrm>
          <a:prstGeom prst="rect">
            <a:avLst/>
          </a:prstGeom>
        </p:spPr>
      </p:pic>
    </p:spTree>
    <p:extLst>
      <p:ext uri="{BB962C8B-B14F-4D97-AF65-F5344CB8AC3E}">
        <p14:creationId xmlns:p14="http://schemas.microsoft.com/office/powerpoint/2010/main" val="299540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677A2-F63C-94FF-AE2D-649E3378E27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92A2A30D-2542-0409-BCB9-B685A86DC1EA}"/>
              </a:ext>
            </a:extLst>
          </p:cNvPr>
          <p:cNvSpPr txBox="1"/>
          <p:nvPr/>
        </p:nvSpPr>
        <p:spPr>
          <a:xfrm>
            <a:off x="309966" y="278969"/>
            <a:ext cx="1691489" cy="369332"/>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dirty="0"/>
              <a:t>Part 2 Classifier</a:t>
            </a:r>
            <a:endParaRPr lang="zh-CN" altLang="en-US" dirty="0"/>
          </a:p>
        </p:txBody>
      </p:sp>
      <p:sp>
        <p:nvSpPr>
          <p:cNvPr id="6" name="矩形 5">
            <a:extLst>
              <a:ext uri="{FF2B5EF4-FFF2-40B4-BE49-F238E27FC236}">
                <a16:creationId xmlns:a16="http://schemas.microsoft.com/office/drawing/2014/main" id="{C04A29F3-7ADB-6A56-D06B-87F86BDD7A7E}"/>
              </a:ext>
            </a:extLst>
          </p:cNvPr>
          <p:cNvSpPr/>
          <p:nvPr/>
        </p:nvSpPr>
        <p:spPr>
          <a:xfrm>
            <a:off x="0" y="0"/>
            <a:ext cx="12192000" cy="1028700"/>
          </a:xfrm>
          <a:prstGeom prst="rect">
            <a:avLst/>
          </a:prstGeom>
          <a:solidFill>
            <a:srgbClr val="0070C0"/>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54AF5AB5-100A-B37F-FA0D-E6D470F5503D}"/>
              </a:ext>
            </a:extLst>
          </p:cNvPr>
          <p:cNvSpPr txBox="1"/>
          <p:nvPr/>
        </p:nvSpPr>
        <p:spPr>
          <a:xfrm>
            <a:off x="309965" y="252740"/>
            <a:ext cx="7327353"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Experimental Results · </a:t>
            </a:r>
            <a:r>
              <a:rPr lang="en-US" altLang="ja-US" sz="2800" b="1" dirty="0">
                <a:solidFill>
                  <a:schemeClr val="bg1"/>
                </a:solidFill>
              </a:rPr>
              <a:t>Precision</a:t>
            </a:r>
            <a:endParaRPr lang="zh-CN" altLang="en-US" sz="2800" b="1" dirty="0">
              <a:solidFill>
                <a:schemeClr val="bg1"/>
              </a:solidFill>
            </a:endParaRPr>
          </a:p>
        </p:txBody>
      </p:sp>
      <p:sp>
        <p:nvSpPr>
          <p:cNvPr id="2" name="文本框 6">
            <a:extLst>
              <a:ext uri="{FF2B5EF4-FFF2-40B4-BE49-F238E27FC236}">
                <a16:creationId xmlns:a16="http://schemas.microsoft.com/office/drawing/2014/main" id="{20577C42-9B6F-DE1F-140F-AFF324D1007B}"/>
              </a:ext>
            </a:extLst>
          </p:cNvPr>
          <p:cNvSpPr txBox="1"/>
          <p:nvPr/>
        </p:nvSpPr>
        <p:spPr>
          <a:xfrm>
            <a:off x="1155710" y="2041757"/>
            <a:ext cx="3109116"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Part 2 Classifier</a:t>
            </a:r>
            <a:endParaRPr lang="zh-CN" altLang="en-US" sz="2800" b="1" dirty="0">
              <a:solidFill>
                <a:schemeClr val="bg1"/>
              </a:solidFill>
            </a:endParaRPr>
          </a:p>
        </p:txBody>
      </p:sp>
      <p:sp>
        <p:nvSpPr>
          <p:cNvPr id="3" name="テキスト ボックス 2">
            <a:extLst>
              <a:ext uri="{FF2B5EF4-FFF2-40B4-BE49-F238E27FC236}">
                <a16:creationId xmlns:a16="http://schemas.microsoft.com/office/drawing/2014/main" id="{5A46325D-510B-C2AA-B6F8-C97B6F821F3C}"/>
              </a:ext>
            </a:extLst>
          </p:cNvPr>
          <p:cNvSpPr txBox="1"/>
          <p:nvPr/>
        </p:nvSpPr>
        <p:spPr>
          <a:xfrm>
            <a:off x="3241964" y="3170712"/>
            <a:ext cx="1353787" cy="646331"/>
          </a:xfrm>
          <a:prstGeom prst="rect">
            <a:avLst/>
          </a:prstGeom>
          <a:noFill/>
        </p:spPr>
        <p:txBody>
          <a:bodyPr wrap="square" rtlCol="0">
            <a:spAutoFit/>
          </a:bodyPr>
          <a:lstStyle/>
          <a:p>
            <a:endParaRPr kumimoji="1" lang="en-US" altLang="zh-CN" b="1" dirty="0"/>
          </a:p>
          <a:p>
            <a:endParaRPr kumimoji="1" lang="ja-US" altLang="en-US" dirty="0"/>
          </a:p>
        </p:txBody>
      </p:sp>
      <p:sp>
        <p:nvSpPr>
          <p:cNvPr id="5" name="文本框 4">
            <a:extLst>
              <a:ext uri="{FF2B5EF4-FFF2-40B4-BE49-F238E27FC236}">
                <a16:creationId xmlns:a16="http://schemas.microsoft.com/office/drawing/2014/main" id="{D88D3E39-6122-B2D8-9638-57ED371D48CE}"/>
              </a:ext>
            </a:extLst>
          </p:cNvPr>
          <p:cNvSpPr txBox="1"/>
          <p:nvPr/>
        </p:nvSpPr>
        <p:spPr>
          <a:xfrm>
            <a:off x="562482" y="5972772"/>
            <a:ext cx="11330346" cy="400110"/>
          </a:xfrm>
          <a:prstGeom prst="rect">
            <a:avLst/>
          </a:prstGeom>
          <a:noFill/>
        </p:spPr>
        <p:txBody>
          <a:bodyPr wrap="none" rtlCol="0">
            <a:spAutoFit/>
          </a:bodyPr>
          <a:lstStyle/>
          <a:p>
            <a:r>
              <a:rPr kumimoji="1" lang="en-US" altLang="zh-CN" sz="2000" dirty="0">
                <a:latin typeface="Times New Roman" panose="02020603050405020304" pitchFamily="18" charset="0"/>
                <a:cs typeface="Times New Roman" panose="02020603050405020304" pitchFamily="18" charset="0"/>
              </a:rPr>
              <a:t>bf16-mixed achieved approximately the same accuracy as 32-true, but resulted in 14.6% longer training time</a:t>
            </a:r>
            <a:endParaRPr kumimoji="1" lang="zh-CN" altLang="en-US" sz="2000" dirty="0">
              <a:latin typeface="Times New Roman" panose="02020603050405020304" pitchFamily="18" charset="0"/>
              <a:cs typeface="Times New Roman" panose="02020603050405020304" pitchFamily="18" charset="0"/>
            </a:endParaRPr>
          </a:p>
        </p:txBody>
      </p:sp>
      <p:sp>
        <p:nvSpPr>
          <p:cNvPr id="13" name="文本框 26">
            <a:extLst>
              <a:ext uri="{FF2B5EF4-FFF2-40B4-BE49-F238E27FC236}">
                <a16:creationId xmlns:a16="http://schemas.microsoft.com/office/drawing/2014/main" id="{51276849-AE7E-34F2-EBFE-31EDD32EB69F}"/>
              </a:ext>
            </a:extLst>
          </p:cNvPr>
          <p:cNvSpPr txBox="1"/>
          <p:nvPr/>
        </p:nvSpPr>
        <p:spPr>
          <a:xfrm>
            <a:off x="309965" y="2268779"/>
            <a:ext cx="4854317" cy="369332"/>
          </a:xfrm>
          <a:prstGeom prst="rect">
            <a:avLst/>
          </a:prstGeom>
          <a:noFill/>
        </p:spPr>
        <p:txBody>
          <a:bodyPr wrap="square" rtlCol="0">
            <a:spAutoFit/>
          </a:bodyPr>
          <a:lstStyle/>
          <a:p>
            <a:endParaRPr kumimoji="1" lang="en-US" altLang="zh-CN" dirty="0">
              <a:latin typeface="Times New Roman" panose="02020603050405020304" pitchFamily="18" charset="0"/>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7F1B9770-CB59-55B2-1C14-FDB630CC32D6}"/>
              </a:ext>
            </a:extLst>
          </p:cNvPr>
          <p:cNvSpPr txBox="1"/>
          <p:nvPr/>
        </p:nvSpPr>
        <p:spPr>
          <a:xfrm>
            <a:off x="3044536" y="3239138"/>
            <a:ext cx="6109854" cy="369332"/>
          </a:xfrm>
          <a:prstGeom prst="rect">
            <a:avLst/>
          </a:prstGeom>
          <a:noFill/>
        </p:spPr>
        <p:txBody>
          <a:bodyPr wrap="square">
            <a:spAutoFit/>
          </a:bodyPr>
          <a:lstStyle/>
          <a:p>
            <a:r>
              <a:rPr kumimoji="1" lang="en-US" altLang="zh-CN" sz="1800" b="1" dirty="0">
                <a:latin typeface="Times New Roman" panose="02020603050405020304" pitchFamily="18" charset="0"/>
                <a:cs typeface="Times New Roman" panose="02020603050405020304" pitchFamily="18" charset="0"/>
              </a:rPr>
              <a:t>Problem</a:t>
            </a:r>
            <a:endParaRPr lang="ja-US" altLang="en-US" dirty="0"/>
          </a:p>
        </p:txBody>
      </p:sp>
      <p:pic>
        <p:nvPicPr>
          <p:cNvPr id="8" name="図 7">
            <a:extLst>
              <a:ext uri="{FF2B5EF4-FFF2-40B4-BE49-F238E27FC236}">
                <a16:creationId xmlns:a16="http://schemas.microsoft.com/office/drawing/2014/main" id="{629398BE-025C-D587-5E35-E640F4AF5AA5}"/>
              </a:ext>
            </a:extLst>
          </p:cNvPr>
          <p:cNvPicPr>
            <a:picLocks noChangeAspect="1"/>
          </p:cNvPicPr>
          <p:nvPr/>
        </p:nvPicPr>
        <p:blipFill>
          <a:blip r:embed="rId3"/>
          <a:stretch>
            <a:fillRect/>
          </a:stretch>
        </p:blipFill>
        <p:spPr>
          <a:xfrm>
            <a:off x="791082" y="1070460"/>
            <a:ext cx="10366637" cy="4769821"/>
          </a:xfrm>
          <a:prstGeom prst="rect">
            <a:avLst/>
          </a:prstGeom>
        </p:spPr>
      </p:pic>
    </p:spTree>
    <p:extLst>
      <p:ext uri="{BB962C8B-B14F-4D97-AF65-F5344CB8AC3E}">
        <p14:creationId xmlns:p14="http://schemas.microsoft.com/office/powerpoint/2010/main" val="144983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2E6F0-8961-10FA-E0F3-C7B356C8E526}"/>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2911BA0-A6B6-81EC-CBC0-5568FF02D901}"/>
              </a:ext>
            </a:extLst>
          </p:cNvPr>
          <p:cNvSpPr txBox="1"/>
          <p:nvPr/>
        </p:nvSpPr>
        <p:spPr>
          <a:xfrm>
            <a:off x="309966" y="278969"/>
            <a:ext cx="1691489" cy="369332"/>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dirty="0"/>
              <a:t>Part 2 Classifier</a:t>
            </a:r>
            <a:endParaRPr lang="zh-CN" altLang="en-US" dirty="0"/>
          </a:p>
        </p:txBody>
      </p:sp>
      <p:sp>
        <p:nvSpPr>
          <p:cNvPr id="6" name="矩形 5">
            <a:extLst>
              <a:ext uri="{FF2B5EF4-FFF2-40B4-BE49-F238E27FC236}">
                <a16:creationId xmlns:a16="http://schemas.microsoft.com/office/drawing/2014/main" id="{DB02D111-03F6-B076-339E-52F4C302D151}"/>
              </a:ext>
            </a:extLst>
          </p:cNvPr>
          <p:cNvSpPr/>
          <p:nvPr/>
        </p:nvSpPr>
        <p:spPr>
          <a:xfrm>
            <a:off x="0" y="0"/>
            <a:ext cx="12192000" cy="1028700"/>
          </a:xfrm>
          <a:prstGeom prst="rect">
            <a:avLst/>
          </a:prstGeom>
          <a:solidFill>
            <a:srgbClr val="0070C0"/>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07356360-A91D-6262-8B90-FB5EABCBF287}"/>
              </a:ext>
            </a:extLst>
          </p:cNvPr>
          <p:cNvSpPr txBox="1"/>
          <p:nvPr/>
        </p:nvSpPr>
        <p:spPr>
          <a:xfrm>
            <a:off x="309965" y="252740"/>
            <a:ext cx="3516599"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Conclusion</a:t>
            </a:r>
            <a:endParaRPr lang="zh-CN" altLang="en-US" sz="2800" b="1" dirty="0">
              <a:solidFill>
                <a:schemeClr val="bg1"/>
              </a:solidFill>
            </a:endParaRPr>
          </a:p>
        </p:txBody>
      </p:sp>
      <p:sp>
        <p:nvSpPr>
          <p:cNvPr id="2" name="文本框 6">
            <a:extLst>
              <a:ext uri="{FF2B5EF4-FFF2-40B4-BE49-F238E27FC236}">
                <a16:creationId xmlns:a16="http://schemas.microsoft.com/office/drawing/2014/main" id="{8E3406F5-79BF-4E99-D8FD-F36D4F8DC6F6}"/>
              </a:ext>
            </a:extLst>
          </p:cNvPr>
          <p:cNvSpPr txBox="1"/>
          <p:nvPr/>
        </p:nvSpPr>
        <p:spPr>
          <a:xfrm>
            <a:off x="1155710" y="2041757"/>
            <a:ext cx="3109116" cy="523220"/>
          </a:xfrm>
          <a:prstGeom prst="rect">
            <a:avLst/>
          </a:prstGeom>
          <a:noFill/>
        </p:spPr>
        <p:txBody>
          <a:bodyPr wrap="square">
            <a:spAutoFit/>
          </a:bodyPr>
          <a:lstStyle>
            <a:defPPr>
              <a:defRPr lang="zh-CN"/>
            </a:defPPr>
            <a:lvl1pPr>
              <a:defRPr kumimoji="1" sz="2000">
                <a:latin typeface="Times New Roman" panose="02020603050405020304" pitchFamily="18" charset="0"/>
                <a:cs typeface="Times New Roman" panose="02020603050405020304" pitchFamily="18" charset="0"/>
              </a:defRPr>
            </a:lvl1pPr>
          </a:lstStyle>
          <a:p>
            <a:r>
              <a:rPr lang="en-US" altLang="zh-CN" sz="2800" b="1" dirty="0">
                <a:solidFill>
                  <a:schemeClr val="bg1"/>
                </a:solidFill>
              </a:rPr>
              <a:t>Part 2 Classifier</a:t>
            </a:r>
            <a:endParaRPr lang="zh-CN" altLang="en-US" sz="2800" b="1" dirty="0">
              <a:solidFill>
                <a:schemeClr val="bg1"/>
              </a:solidFill>
            </a:endParaRPr>
          </a:p>
        </p:txBody>
      </p:sp>
      <p:sp>
        <p:nvSpPr>
          <p:cNvPr id="3" name="テキスト ボックス 2">
            <a:extLst>
              <a:ext uri="{FF2B5EF4-FFF2-40B4-BE49-F238E27FC236}">
                <a16:creationId xmlns:a16="http://schemas.microsoft.com/office/drawing/2014/main" id="{CDADF8A6-2049-7FB2-60A0-82C5AB6BB989}"/>
              </a:ext>
            </a:extLst>
          </p:cNvPr>
          <p:cNvSpPr txBox="1"/>
          <p:nvPr/>
        </p:nvSpPr>
        <p:spPr>
          <a:xfrm>
            <a:off x="3241964" y="3170712"/>
            <a:ext cx="1353787" cy="646331"/>
          </a:xfrm>
          <a:prstGeom prst="rect">
            <a:avLst/>
          </a:prstGeom>
          <a:noFill/>
        </p:spPr>
        <p:txBody>
          <a:bodyPr wrap="square" rtlCol="0">
            <a:spAutoFit/>
          </a:bodyPr>
          <a:lstStyle/>
          <a:p>
            <a:endParaRPr kumimoji="1" lang="en-US" altLang="zh-CN" b="1" dirty="0"/>
          </a:p>
          <a:p>
            <a:endParaRPr kumimoji="1" lang="ja-US" altLang="en-US" dirty="0"/>
          </a:p>
        </p:txBody>
      </p:sp>
      <p:sp>
        <p:nvSpPr>
          <p:cNvPr id="5" name="文本框 4">
            <a:extLst>
              <a:ext uri="{FF2B5EF4-FFF2-40B4-BE49-F238E27FC236}">
                <a16:creationId xmlns:a16="http://schemas.microsoft.com/office/drawing/2014/main" id="{75F26A0A-7D5A-4614-791E-1ECC2B81B3F6}"/>
              </a:ext>
            </a:extLst>
          </p:cNvPr>
          <p:cNvSpPr txBox="1"/>
          <p:nvPr/>
        </p:nvSpPr>
        <p:spPr>
          <a:xfrm>
            <a:off x="275577" y="1258979"/>
            <a:ext cx="5854812" cy="3477875"/>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a:solidFill>
                  <a:schemeClr val="accent6"/>
                </a:solidFill>
                <a:latin typeface="Times New Roman" panose="02020603050405020304" pitchFamily="18" charset="0"/>
                <a:cs typeface="Times New Roman" panose="02020603050405020304" pitchFamily="18" charset="0"/>
              </a:rPr>
              <a:t>Batch size </a:t>
            </a:r>
          </a:p>
          <a:p>
            <a:r>
              <a:rPr kumimoji="1" lang="en-US" altLang="zh-CN" sz="2000" dirty="0">
                <a:latin typeface="Times New Roman" panose="02020603050405020304" pitchFamily="18" charset="0"/>
                <a:cs typeface="Times New Roman" panose="02020603050405020304" pitchFamily="18" charset="0"/>
              </a:rPr>
              <a:t>has the </a:t>
            </a:r>
            <a:r>
              <a:rPr kumimoji="1" lang="en-US" altLang="zh-CN" sz="2000" dirty="0">
                <a:solidFill>
                  <a:srgbClr val="FF0000"/>
                </a:solidFill>
                <a:latin typeface="Times New Roman" panose="02020603050405020304" pitchFamily="18" charset="0"/>
                <a:cs typeface="Times New Roman" panose="02020603050405020304" pitchFamily="18" charset="0"/>
              </a:rPr>
              <a:t>most</a:t>
            </a:r>
            <a:r>
              <a:rPr kumimoji="1" lang="zh-CN" altLang="en-US" sz="2000" dirty="0">
                <a:solidFill>
                  <a:srgbClr val="FF0000"/>
                </a:solidFill>
                <a:latin typeface="Times New Roman" panose="02020603050405020304" pitchFamily="18" charset="0"/>
                <a:cs typeface="Times New Roman" panose="02020603050405020304" pitchFamily="18" charset="0"/>
              </a:rPr>
              <a:t> </a:t>
            </a:r>
            <a:r>
              <a:rPr kumimoji="1" lang="en-US" altLang="zh-CN" sz="2000" dirty="0">
                <a:solidFill>
                  <a:srgbClr val="FF0000"/>
                </a:solidFill>
                <a:latin typeface="Times New Roman" panose="02020603050405020304" pitchFamily="18" charset="0"/>
                <a:cs typeface="Times New Roman" panose="02020603050405020304" pitchFamily="18" charset="0"/>
              </a:rPr>
              <a:t>significant </a:t>
            </a:r>
            <a:r>
              <a:rPr kumimoji="1" lang="en-US" altLang="zh-CN" sz="2000" dirty="0">
                <a:latin typeface="Times New Roman" panose="02020603050405020304" pitchFamily="18" charset="0"/>
                <a:cs typeface="Times New Roman" panose="02020603050405020304" pitchFamily="18" charset="0"/>
              </a:rPr>
              <a:t>impact on both training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time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and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val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acc. larger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size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require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less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time, but smaller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size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generalize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better.</a:t>
            </a: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a:solidFill>
                  <a:schemeClr val="accent6"/>
                </a:solidFill>
                <a:latin typeface="Times New Roman" panose="02020603050405020304" pitchFamily="18" charset="0"/>
                <a:cs typeface="Times New Roman" panose="02020603050405020304" pitchFamily="18" charset="0"/>
              </a:rPr>
              <a:t>Num Workers</a:t>
            </a:r>
          </a:p>
          <a:p>
            <a:r>
              <a:rPr kumimoji="1" lang="en-US" altLang="zh-CN" sz="2000" dirty="0">
                <a:latin typeface="Times New Roman" panose="02020603050405020304" pitchFamily="18" charset="0"/>
                <a:cs typeface="Times New Roman" panose="02020603050405020304" pitchFamily="18" charset="0"/>
              </a:rPr>
              <a:t>larger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num</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of</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workers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speeded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up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loading, num=8</a:t>
            </a:r>
            <a:r>
              <a:rPr kumimoji="1" lang="en-US" altLang="zh-CN" sz="2000" dirty="0">
                <a:solidFill>
                  <a:srgbClr val="212121"/>
                </a:solidFill>
                <a:latin typeface="Times New Roman" panose="02020603050405020304" pitchFamily="18" charset="0"/>
                <a:cs typeface="Times New Roman" panose="02020603050405020304" pitchFamily="18" charset="0"/>
              </a:rPr>
              <a:t> (16 in total) </a:t>
            </a:r>
            <a:r>
              <a:rPr kumimoji="1" lang="en-US" altLang="zh-CN" sz="2000" dirty="0">
                <a:latin typeface="Times New Roman" panose="02020603050405020304" pitchFamily="18" charset="0"/>
                <a:cs typeface="Times New Roman" panose="02020603050405020304" pitchFamily="18" charset="0"/>
              </a:rPr>
              <a:t>perform</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best.</a:t>
            </a:r>
          </a:p>
          <a:p>
            <a:endParaRPr kumimoji="1" lang="en-US" altLang="zh-CN" sz="2000" dirty="0">
              <a:latin typeface="Times New Roman" panose="02020603050405020304" pitchFamily="18" charset="0"/>
              <a:cs typeface="Times New Roman" panose="02020603050405020304" pitchFamily="18" charset="0"/>
            </a:endParaRPr>
          </a:p>
          <a:p>
            <a:endParaRPr kumimoji="1" lang="en-US" altLang="zh-CN" sz="2000" dirty="0">
              <a:latin typeface="Times New Roman" panose="02020603050405020304" pitchFamily="18" charset="0"/>
              <a:cs typeface="Times New Roman" panose="02020603050405020304" pitchFamily="18" charset="0"/>
            </a:endParaRPr>
          </a:p>
          <a:p>
            <a:endParaRPr kumimoji="1" lang="en-US" altLang="zh-CN" sz="2000" dirty="0">
              <a:latin typeface="Times New Roman" panose="02020603050405020304" pitchFamily="18" charset="0"/>
              <a:cs typeface="Times New Roman" panose="02020603050405020304" pitchFamily="18" charset="0"/>
            </a:endParaRPr>
          </a:p>
        </p:txBody>
      </p:sp>
      <p:sp>
        <p:nvSpPr>
          <p:cNvPr id="9" name="文本框 4">
            <a:extLst>
              <a:ext uri="{FF2B5EF4-FFF2-40B4-BE49-F238E27FC236}">
                <a16:creationId xmlns:a16="http://schemas.microsoft.com/office/drawing/2014/main" id="{2D404D2B-D063-B331-E92F-221E42DFDA6B}"/>
              </a:ext>
            </a:extLst>
          </p:cNvPr>
          <p:cNvSpPr txBox="1"/>
          <p:nvPr/>
        </p:nvSpPr>
        <p:spPr>
          <a:xfrm>
            <a:off x="6164777" y="1412291"/>
            <a:ext cx="5854812" cy="2554545"/>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solidFill>
                  <a:srgbClr val="FF0000"/>
                </a:solidFill>
                <a:latin typeface="Times New Roman" panose="02020603050405020304" pitchFamily="18" charset="0"/>
                <a:cs typeface="Times New Roman" panose="02020603050405020304" pitchFamily="18" charset="0"/>
              </a:rPr>
              <a:t>TorchCompile</a:t>
            </a:r>
            <a:endParaRPr kumimoji="1" lang="en-US" altLang="zh-CN" sz="2000" dirty="0">
              <a:solidFill>
                <a:srgbClr val="FF0000"/>
              </a:solidFill>
              <a:latin typeface="Times New Roman" panose="02020603050405020304" pitchFamily="18" charset="0"/>
              <a:cs typeface="Times New Roman" panose="02020603050405020304" pitchFamily="18" charset="0"/>
            </a:endParaRP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Enabling this feature may significantly increase training time.</a:t>
            </a: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It requires GPU support, </a:t>
            </a:r>
            <a:r>
              <a:rPr kumimoji="1" lang="en-US" altLang="zh-CN" sz="2000" dirty="0" err="1">
                <a:latin typeface="Times New Roman" panose="02020603050405020304" pitchFamily="18" charset="0"/>
                <a:cs typeface="Times New Roman" panose="02020603050405020304" pitchFamily="18" charset="0"/>
              </a:rPr>
              <a:t>PyTorch</a:t>
            </a:r>
            <a:r>
              <a:rPr kumimoji="1" lang="en-US" altLang="zh-CN" sz="2000" dirty="0">
                <a:latin typeface="Times New Roman" panose="02020603050405020304" pitchFamily="18" charset="0"/>
                <a:cs typeface="Times New Roman" panose="02020603050405020304" pitchFamily="18" charset="0"/>
              </a:rPr>
              <a:t> library compatibility, and proper model code optimization for JIT compilation</a:t>
            </a:r>
            <a:endParaRPr lang="en-US" altLang="ja-US" sz="2000" dirty="0"/>
          </a:p>
        </p:txBody>
      </p:sp>
      <p:sp>
        <p:nvSpPr>
          <p:cNvPr id="10" name="文本框 4">
            <a:extLst>
              <a:ext uri="{FF2B5EF4-FFF2-40B4-BE49-F238E27FC236}">
                <a16:creationId xmlns:a16="http://schemas.microsoft.com/office/drawing/2014/main" id="{019795BC-8C52-E6E3-CF26-4882A36C9537}"/>
              </a:ext>
            </a:extLst>
          </p:cNvPr>
          <p:cNvSpPr txBox="1"/>
          <p:nvPr/>
        </p:nvSpPr>
        <p:spPr>
          <a:xfrm>
            <a:off x="257114" y="4102977"/>
            <a:ext cx="5854812" cy="2862322"/>
          </a:xfrm>
          <a:prstGeom prst="rect">
            <a:avLst/>
          </a:prstGeom>
          <a:noFill/>
        </p:spPr>
        <p:txBody>
          <a:bodyPr wrap="square" rtlCol="0">
            <a:spAutoFit/>
          </a:bodyPr>
          <a:lstStyle/>
          <a:p>
            <a:r>
              <a:rPr kumimoji="1" lang="en-US" altLang="zh-CN" sz="2000" dirty="0">
                <a:latin typeface="Times New Roman" panose="02020603050405020304" pitchFamily="18" charset="0"/>
                <a:cs typeface="Times New Roman" panose="02020603050405020304" pitchFamily="18" charset="0"/>
              </a:rPr>
              <a:t>• </a:t>
            </a:r>
            <a:r>
              <a:rPr kumimoji="1" lang="en-US" altLang="zh-CN" sz="2000" strike="sngStrike" dirty="0">
                <a:solidFill>
                  <a:schemeClr val="bg2">
                    <a:lumMod val="25000"/>
                  </a:schemeClr>
                </a:solidFill>
                <a:latin typeface="Times New Roman" panose="02020603050405020304" pitchFamily="18" charset="0"/>
                <a:cs typeface="Times New Roman" panose="02020603050405020304" pitchFamily="18" charset="0"/>
              </a:rPr>
              <a:t>Smoothing, Precision, Pin Memory, </a:t>
            </a:r>
            <a:r>
              <a:rPr kumimoji="1" lang="en-US" altLang="zh-CN" sz="2000" strike="sngStrike" dirty="0" err="1">
                <a:solidFill>
                  <a:schemeClr val="bg2">
                    <a:lumMod val="25000"/>
                  </a:schemeClr>
                </a:solidFill>
                <a:latin typeface="Times New Roman" panose="02020603050405020304" pitchFamily="18" charset="0"/>
                <a:cs typeface="Times New Roman" panose="02020603050405020304" pitchFamily="18" charset="0"/>
              </a:rPr>
              <a:t>ChannelsLast</a:t>
            </a:r>
            <a:endParaRPr kumimoji="1" lang="en-US" altLang="zh-CN" sz="2000" strike="sngStrike" dirty="0">
              <a:solidFill>
                <a:schemeClr val="bg2">
                  <a:lumMod val="25000"/>
                </a:schemeClr>
              </a:solidFill>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did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not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show</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noticeable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difference.</a:t>
            </a:r>
          </a:p>
          <a:p>
            <a:endParaRPr kumimoji="1" lang="en-US" altLang="zh-CN" sz="2000" dirty="0">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 </a:t>
            </a:r>
            <a:r>
              <a:rPr kumimoji="1" lang="en-US" altLang="zh-CN" sz="2000" strike="sngStrike" dirty="0" err="1">
                <a:solidFill>
                  <a:schemeClr val="bg2">
                    <a:lumMod val="25000"/>
                  </a:schemeClr>
                </a:solidFill>
                <a:latin typeface="Times New Roman" panose="02020603050405020304" pitchFamily="18" charset="0"/>
                <a:cs typeface="Times New Roman" panose="02020603050405020304" pitchFamily="18" charset="0"/>
              </a:rPr>
              <a:t>MatmulPrecision</a:t>
            </a:r>
            <a:r>
              <a:rPr kumimoji="1" lang="en-US" altLang="zh-CN" sz="2000" strike="sngStrike" dirty="0">
                <a:solidFill>
                  <a:schemeClr val="bg2">
                    <a:lumMod val="25000"/>
                  </a:schemeClr>
                </a:solidFill>
                <a:latin typeface="Times New Roman" panose="02020603050405020304" pitchFamily="18" charset="0"/>
                <a:cs typeface="Times New Roman" panose="02020603050405020304" pitchFamily="18" charset="0"/>
              </a:rPr>
              <a:t>, </a:t>
            </a:r>
            <a:r>
              <a:rPr kumimoji="1" lang="en-US" altLang="zh-CN" sz="2000" strike="sngStrike" dirty="0" err="1">
                <a:solidFill>
                  <a:schemeClr val="bg2">
                    <a:lumMod val="25000"/>
                  </a:schemeClr>
                </a:solidFill>
                <a:latin typeface="Times New Roman" panose="02020603050405020304" pitchFamily="18" charset="0"/>
                <a:cs typeface="Times New Roman" panose="02020603050405020304" pitchFamily="18" charset="0"/>
              </a:rPr>
              <a:t>ChannelsLast</a:t>
            </a:r>
            <a:endParaRPr kumimoji="1" lang="en-US" altLang="zh-CN" sz="2000" strike="sngStrike" dirty="0">
              <a:solidFill>
                <a:schemeClr val="bg2">
                  <a:lumMod val="25000"/>
                </a:schemeClr>
              </a:solidFill>
              <a:latin typeface="Times New Roman" panose="02020603050405020304" pitchFamily="18" charset="0"/>
              <a:cs typeface="Times New Roman" panose="02020603050405020304" pitchFamily="18" charset="0"/>
            </a:endParaRPr>
          </a:p>
          <a:p>
            <a:r>
              <a:rPr kumimoji="1" lang="en-US" altLang="zh-CN" sz="2000" dirty="0">
                <a:latin typeface="Times New Roman" panose="02020603050405020304" pitchFamily="18" charset="0"/>
                <a:cs typeface="Times New Roman" panose="02020603050405020304" pitchFamily="18" charset="0"/>
              </a:rPr>
              <a:t>require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hardware, algorithm</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support</a:t>
            </a:r>
          </a:p>
          <a:p>
            <a:endParaRPr kumimoji="1" lang="en-US" altLang="zh-CN" sz="2000" dirty="0">
              <a:latin typeface="Times New Roman" panose="02020603050405020304" pitchFamily="18" charset="0"/>
              <a:cs typeface="Times New Roman" panose="02020603050405020304" pitchFamily="18" charset="0"/>
            </a:endParaRPr>
          </a:p>
          <a:p>
            <a:endParaRPr kumimoji="1" lang="en-US" altLang="zh-CN" sz="2000" dirty="0">
              <a:latin typeface="Times New Roman" panose="02020603050405020304" pitchFamily="18" charset="0"/>
              <a:cs typeface="Times New Roman" panose="02020603050405020304" pitchFamily="18" charset="0"/>
            </a:endParaRPr>
          </a:p>
          <a:p>
            <a:endParaRPr kumimoji="1" lang="en-US" altLang="zh-CN" sz="2000" dirty="0">
              <a:latin typeface="Times New Roman" panose="02020603050405020304" pitchFamily="18" charset="0"/>
              <a:cs typeface="Times New Roman" panose="02020603050405020304" pitchFamily="18" charset="0"/>
            </a:endParaRPr>
          </a:p>
          <a:p>
            <a:endParaRPr kumimoji="1"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86855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1501</TotalTime>
  <Words>527</Words>
  <Application>Microsoft Macintosh PowerPoint</Application>
  <PresentationFormat>ワイド画面</PresentationFormat>
  <Paragraphs>99</Paragraphs>
  <Slides>10</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等线</vt:lpstr>
      <vt:lpstr>等线 Light</vt:lpstr>
      <vt:lpstr>Arial</vt:lpstr>
      <vt:lpstr>Times New Roman</vt:lpstr>
      <vt:lpstr>Office 主题​​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Leyan CHEN</dc:creator>
  <cp:lastModifiedBy>Rui HE</cp:lastModifiedBy>
  <cp:revision>24</cp:revision>
  <dcterms:created xsi:type="dcterms:W3CDTF">2025-04-07T17:21:55Z</dcterms:created>
  <dcterms:modified xsi:type="dcterms:W3CDTF">2025-04-21T10:49:01Z</dcterms:modified>
</cp:coreProperties>
</file>