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4781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720324" y="1242050"/>
            <a:ext cx="8036099" cy="1102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Restaurant Management System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363415" y="2850834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Yi Yang, Kun Chen, Rui Da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45300" y="1485650"/>
            <a:ext cx="7741499" cy="3388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This product will be a generically designed restaurant management system. It can be imported to any kind of restaurant, providing functionality such as making reservation, checking in, making an order and checking out.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45425" y="205975"/>
            <a:ext cx="7741499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Product 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90425" y="205975"/>
            <a:ext cx="76965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75" y="1200175"/>
            <a:ext cx="4723850" cy="37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79200" y="1244250"/>
            <a:ext cx="7707600" cy="3630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Actor: </a:t>
            </a:r>
            <a:r>
              <a:rPr lang="en" sz="2400">
                <a:solidFill>
                  <a:schemeClr val="dk1"/>
                </a:solidFill>
              </a:rPr>
              <a:t>Receptionist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Goals: </a:t>
            </a:r>
            <a:r>
              <a:rPr lang="en" sz="2400">
                <a:solidFill>
                  <a:schemeClr val="dk1"/>
                </a:solidFill>
              </a:rPr>
              <a:t>Help customer make a reservation for a specific date and time.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Precondition: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Summary: </a:t>
            </a:r>
            <a:r>
              <a:rPr lang="en" sz="2400">
                <a:solidFill>
                  <a:schemeClr val="dk1"/>
                </a:solidFill>
              </a:rPr>
              <a:t>Receptionist finds available table for the specific date and time, record contact information, reserves the table for customer.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Related use case: </a:t>
            </a:r>
            <a:r>
              <a:rPr lang="en" sz="2400">
                <a:solidFill>
                  <a:schemeClr val="dk1"/>
                </a:solidFill>
              </a:rPr>
              <a:t>None</a:t>
            </a:r>
          </a:p>
          <a:p>
            <a:pPr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79175" y="205975"/>
            <a:ext cx="77076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Case: Make a Reservation</a:t>
            </a:r>
            <a:r>
              <a:rPr lang="en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133350"/>
            <a:ext cx="7391549" cy="5544564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Steps: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lt1"/>
                </a:solidFill>
              </a:rPr>
              <a:t>Actor actions			</a:t>
            </a:r>
            <a:r>
              <a:rPr lang="en" sz="2400" dirty="0" smtClean="0">
                <a:solidFill>
                  <a:schemeClr val="lt1"/>
                </a:solidFill>
              </a:rPr>
              <a:t>System </a:t>
            </a:r>
            <a:r>
              <a:rPr lang="en" sz="2400" dirty="0">
                <a:solidFill>
                  <a:schemeClr val="lt1"/>
                </a:solidFill>
              </a:rPr>
              <a:t>responses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1. Select “Reservation” command	</a:t>
            </a:r>
            <a:r>
              <a:rPr lang="en" sz="1600" dirty="0" smtClean="0">
                <a:solidFill>
                  <a:schemeClr val="dk1"/>
                </a:solidFill>
              </a:rPr>
              <a:t>2</a:t>
            </a:r>
            <a:r>
              <a:rPr lang="en" sz="1600" dirty="0">
                <a:solidFill>
                  <a:schemeClr val="dk1"/>
                </a:solidFill>
              </a:rPr>
              <a:t>. Pop up reservation window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3. Select date and time, then search	4. Display all available </a:t>
            </a:r>
            <a:r>
              <a:rPr lang="en" sz="1600" dirty="0" smtClean="0">
                <a:solidFill>
                  <a:schemeClr val="dk1"/>
                </a:solidFill>
              </a:rPr>
              <a:t>tables the </a:t>
            </a:r>
            <a:r>
              <a:rPr lang="en" sz="1600" dirty="0">
                <a:solidFill>
                  <a:schemeClr val="dk1"/>
                </a:solidFill>
              </a:rPr>
              <a:t>system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1600" dirty="0">
                <a:solidFill>
                  <a:schemeClr val="dk1"/>
                </a:solidFill>
              </a:rPr>
              <a:t>5. Select table size, type into 	</a:t>
            </a:r>
            <a:r>
              <a:rPr lang="en" sz="1600" dirty="0" smtClean="0">
                <a:solidFill>
                  <a:schemeClr val="dk1"/>
                </a:solidFill>
              </a:rPr>
              <a:t>6</a:t>
            </a:r>
            <a:r>
              <a:rPr lang="en" sz="1600" dirty="0">
                <a:solidFill>
                  <a:schemeClr val="dk1"/>
                </a:solidFill>
              </a:rPr>
              <a:t>. Pop up message indicates customer’s name and cell phone,	</a:t>
            </a:r>
            <a:r>
              <a:rPr lang="en" sz="1600" dirty="0" smtClean="0">
                <a:solidFill>
                  <a:schemeClr val="dk1"/>
                </a:solidFill>
              </a:rPr>
              <a:t>making </a:t>
            </a:r>
            <a:r>
              <a:rPr lang="en" sz="1600" dirty="0">
                <a:solidFill>
                  <a:schemeClr val="dk1"/>
                </a:solidFill>
              </a:rPr>
              <a:t>reservation successfully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submit reservation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7. Return to main window</a:t>
            </a:r>
            <a:r>
              <a:rPr lang="en" sz="1800" dirty="0">
                <a:solidFill>
                  <a:schemeClr val="dk1"/>
                </a:solidFill>
              </a:rPr>
              <a:t>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Postconditions:</a:t>
            </a:r>
            <a:r>
              <a:rPr lang="en" sz="2400" dirty="0">
                <a:solidFill>
                  <a:schemeClr val="dk1"/>
                </a:solidFill>
              </a:rPr>
              <a:t> table reserved for customer, record inserted into database, available table number decreases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38551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Make a reservation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Trebuchet MS"/>
              <a:buNone/>
            </a:pPr>
            <a:r>
              <a:rPr lang="en" sz="1600" dirty="0">
                <a:solidFill>
                  <a:schemeClr val="dk1"/>
                </a:solidFill>
              </a:rPr>
              <a:t>Steps: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Actor actions			</a:t>
            </a:r>
            <a:r>
              <a:rPr lang="en" sz="1600" dirty="0" smtClean="0">
                <a:solidFill>
                  <a:schemeClr val="dk1"/>
                </a:solidFill>
              </a:rPr>
              <a:t>System </a:t>
            </a:r>
            <a:r>
              <a:rPr lang="en" sz="1600" dirty="0">
                <a:solidFill>
                  <a:schemeClr val="dk1"/>
                </a:solidFill>
              </a:rPr>
              <a:t>responses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Select “Reservation” command	Pop up reservation window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Set October 20 for date and 		Display all available tables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dinner for time, then search the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system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Type customer name “David”, 	</a:t>
            </a:r>
            <a:r>
              <a:rPr lang="en" sz="1600" dirty="0" smtClean="0">
                <a:solidFill>
                  <a:schemeClr val="dk1"/>
                </a:solidFill>
              </a:rPr>
              <a:t>Pop </a:t>
            </a:r>
            <a:r>
              <a:rPr lang="en" sz="1600" dirty="0">
                <a:solidFill>
                  <a:schemeClr val="dk1"/>
                </a:solidFill>
              </a:rPr>
              <a:t>up message indicates making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cell phone “336-334-1234”, 		reservation successfully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reserve the table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Return to main window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205975"/>
            <a:ext cx="77640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Scenarios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024200" y="686550"/>
            <a:ext cx="7662599" cy="391334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Make a reservation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Trebuchet MS"/>
              <a:buNone/>
            </a:pPr>
            <a:r>
              <a:rPr lang="en" sz="1800" dirty="0">
                <a:solidFill>
                  <a:schemeClr val="dk1"/>
                </a:solidFill>
              </a:rPr>
              <a:t>Steps: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Actor actions			</a:t>
            </a:r>
            <a:r>
              <a:rPr lang="en" sz="1800" dirty="0" smtClean="0">
                <a:solidFill>
                  <a:schemeClr val="dk1"/>
                </a:solidFill>
              </a:rPr>
              <a:t>System </a:t>
            </a:r>
            <a:r>
              <a:rPr lang="en" sz="1800" dirty="0">
                <a:solidFill>
                  <a:schemeClr val="dk1"/>
                </a:solidFill>
              </a:rPr>
              <a:t>responses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Select “Reservation” command	Pop up reservation window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Set October 20 for date and 	</a:t>
            </a:r>
            <a:r>
              <a:rPr lang="en" sz="1800" dirty="0" smtClean="0">
                <a:solidFill>
                  <a:schemeClr val="dk1"/>
                </a:solidFill>
              </a:rPr>
              <a:t>No </a:t>
            </a:r>
            <a:r>
              <a:rPr lang="en" sz="1800" dirty="0">
                <a:solidFill>
                  <a:schemeClr val="dk1"/>
                </a:solidFill>
              </a:rPr>
              <a:t>table is available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  dinner for time, then search the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  system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Exit reservation window, return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  to main window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1120"/>
            <a:ext cx="4621763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11120"/>
            <a:ext cx="4019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4643"/>
      </p:ext>
    </p:extLst>
  </p:cSld>
  <p:clrMapOvr>
    <a:masterClrMapping/>
  </p:clrMapOvr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</Words>
  <Application>Microsoft Office PowerPoint</Application>
  <PresentationFormat>On-screen Show (16:9)</PresentationFormat>
  <Paragraphs>43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</vt:lpstr>
      <vt:lpstr>Restaurant Management System</vt:lpstr>
      <vt:lpstr>Product Introduction</vt:lpstr>
      <vt:lpstr>Use Case Diagram</vt:lpstr>
      <vt:lpstr>Use Case: Make a Reservation </vt:lpstr>
      <vt:lpstr>PowerPoint Presentation</vt:lpstr>
      <vt:lpstr>Scenarios</vt:lpstr>
      <vt:lpstr>PowerPoint Presentation</vt:lpstr>
      <vt:lpstr>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cp:lastModifiedBy>Rui Da</cp:lastModifiedBy>
  <cp:revision>1</cp:revision>
  <dcterms:modified xsi:type="dcterms:W3CDTF">2014-09-14T15:36:34Z</dcterms:modified>
</cp:coreProperties>
</file>