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0" r:id="rId6"/>
    <p:sldId id="261" r:id="rId7"/>
    <p:sldId id="263" r:id="rId8"/>
    <p:sldId id="269" r:id="rId9"/>
    <p:sldId id="260" r:id="rId10"/>
    <p:sldId id="273" r:id="rId11"/>
    <p:sldId id="272" r:id="rId12"/>
    <p:sldId id="275" r:id="rId13"/>
    <p:sldId id="274" r:id="rId14"/>
    <p:sldId id="264" r:id="rId15"/>
    <p:sldId id="266" r:id="rId16"/>
    <p:sldId id="267" r:id="rId17"/>
    <p:sldId id="276" r:id="rId18"/>
    <p:sldId id="277" r:id="rId19"/>
    <p:sldId id="278" r:id="rId20"/>
    <p:sldId id="279" r:id="rId21"/>
    <p:sldId id="268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4781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720324" y="1242050"/>
            <a:ext cx="8036099" cy="1102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Restaurant Management System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363415" y="2850834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Yi Yang, Kun Chen, Rui Da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01618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dk1"/>
                </a:solidFill>
              </a:rPr>
              <a:t>Actor </a:t>
            </a:r>
            <a:r>
              <a:rPr lang="en" sz="1200" dirty="0">
                <a:solidFill>
                  <a:schemeClr val="dk1"/>
                </a:solidFill>
              </a:rPr>
              <a:t>actions			</a:t>
            </a:r>
            <a:r>
              <a:rPr lang="en" sz="1200" dirty="0" smtClean="0">
                <a:solidFill>
                  <a:schemeClr val="dk1"/>
                </a:solidFill>
              </a:rPr>
              <a:t>System responses</a:t>
            </a:r>
          </a:p>
          <a:p>
            <a:pPr>
              <a:lnSpc>
                <a:spcPct val="115000"/>
              </a:lnSpc>
            </a:pPr>
            <a:r>
              <a:rPr lang="en" sz="1200" dirty="0" smtClean="0">
                <a:solidFill>
                  <a:schemeClr val="dk1"/>
                </a:solidFill>
              </a:rPr>
              <a:t>1.Choose “check in” command             2.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dk1"/>
                </a:solidFill>
              </a:rPr>
              <a:t>Display a new interface to prompt receptionist to type last name of 			customer, cell phone number and group size.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3.Input “Chen” into “user name”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4. Input “123-345-3232” into “cell phone”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5. Input “4” into “group size” text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6. Click “Search”                        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smtClean="0">
                <a:solidFill>
                  <a:schemeClr val="dk1"/>
                </a:solidFill>
              </a:rPr>
              <a:t>			7. Display “David” (Waiter’s name), “3”(Table number)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8.Click”OK”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	</a:t>
            </a:r>
            <a:r>
              <a:rPr lang="en-US" sz="1200" dirty="0" smtClean="0">
                <a:solidFill>
                  <a:schemeClr val="dk1"/>
                </a:solidFill>
              </a:rPr>
              <a:t>		9. Go back to the original interface</a:t>
            </a:r>
          </a:p>
          <a:p>
            <a:pPr>
              <a:lnSpc>
                <a:spcPct val="115000"/>
              </a:lnSpc>
            </a:pP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399986"/>
            <a:ext cx="77640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Scenarios 1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497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Sketch 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200150"/>
            <a:ext cx="68199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22854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dk1"/>
                </a:solidFill>
              </a:rPr>
              <a:t>Actor </a:t>
            </a:r>
            <a:r>
              <a:rPr lang="en" sz="1200" dirty="0">
                <a:solidFill>
                  <a:schemeClr val="dk1"/>
                </a:solidFill>
              </a:rPr>
              <a:t>actions			</a:t>
            </a:r>
            <a:r>
              <a:rPr lang="en" sz="1200" dirty="0" smtClean="0">
                <a:solidFill>
                  <a:schemeClr val="dk1"/>
                </a:solidFill>
              </a:rPr>
              <a:t>System responses</a:t>
            </a:r>
          </a:p>
          <a:p>
            <a:pPr>
              <a:lnSpc>
                <a:spcPct val="115000"/>
              </a:lnSpc>
            </a:pPr>
            <a:r>
              <a:rPr lang="en" sz="1200" dirty="0" smtClean="0">
                <a:solidFill>
                  <a:schemeClr val="dk1"/>
                </a:solidFill>
              </a:rPr>
              <a:t>1.Choose “check in” command             2.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dk1"/>
                </a:solidFill>
              </a:rPr>
              <a:t>Display a new interface to prompt receptionist to type last name of 			customer, cell phone number and group size.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3.Input “Chen” into “user name”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4. Input “123-345-3231” into “cell phone”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5. Input “4” into “group size” text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6. Click “Search”                        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smtClean="0">
                <a:solidFill>
                  <a:schemeClr val="dk1"/>
                </a:solidFill>
              </a:rPr>
              <a:t>			7. A message box pops out and shows that “Invalid information for 			reservation”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8.Click”OK”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	</a:t>
            </a:r>
            <a:r>
              <a:rPr lang="en-US" sz="1200" dirty="0" smtClean="0">
                <a:solidFill>
                  <a:schemeClr val="dk1"/>
                </a:solidFill>
              </a:rPr>
              <a:t>		9. Go back to the original interface</a:t>
            </a:r>
          </a:p>
          <a:p>
            <a:pPr>
              <a:lnSpc>
                <a:spcPct val="115000"/>
              </a:lnSpc>
            </a:pP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399986"/>
            <a:ext cx="77640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Scenarios 2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019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Sketch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23949"/>
            <a:ext cx="5586413" cy="4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00150"/>
            <a:ext cx="7772400" cy="36303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Actors: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Waiter</a:t>
            </a:r>
            <a:endParaRPr lang="en-US" sz="2000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Goals:</a:t>
            </a:r>
            <a:r>
              <a:rPr lang="en-US" sz="2000" dirty="0">
                <a:solidFill>
                  <a:schemeClr val="dk1"/>
                </a:solidFill>
              </a:rPr>
              <a:t> To make an order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Preconditions:</a:t>
            </a:r>
            <a:r>
              <a:rPr lang="en-US" sz="2000" dirty="0">
                <a:solidFill>
                  <a:schemeClr val="dk1"/>
                </a:solidFill>
              </a:rPr>
              <a:t> Guests must have checked in successfully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Summary:</a:t>
            </a:r>
            <a:r>
              <a:rPr lang="en-US" sz="2000" dirty="0">
                <a:solidFill>
                  <a:schemeClr val="dk1"/>
                </a:solidFill>
              </a:rPr>
              <a:t> Price will prompt up and total will be computed after each guest has finished an </a:t>
            </a:r>
            <a:r>
              <a:rPr lang="en-US" sz="2000" dirty="0" smtClean="0">
                <a:solidFill>
                  <a:schemeClr val="dk1"/>
                </a:solidFill>
              </a:rPr>
              <a:t>order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Post condition: </a:t>
            </a:r>
            <a:r>
              <a:rPr lang="en-US" sz="2000" dirty="0">
                <a:solidFill>
                  <a:schemeClr val="tx1"/>
                </a:solidFill>
              </a:rPr>
              <a:t>Order information should be recorded to database </a:t>
            </a:r>
            <a:r>
              <a:rPr lang="en-US" sz="2000" dirty="0" smtClean="0">
                <a:solidFill>
                  <a:schemeClr val="tx1"/>
                </a:solidFill>
              </a:rPr>
              <a:t>successfully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994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Case: Make An Order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209550"/>
            <a:ext cx="8229600" cy="4664992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Steps: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69190"/>
              </p:ext>
            </p:extLst>
          </p:nvPr>
        </p:nvGraphicFramePr>
        <p:xfrm>
          <a:off x="838200" y="666750"/>
          <a:ext cx="7467602" cy="4088426"/>
        </p:xfrm>
        <a:graphic>
          <a:graphicData uri="http://schemas.openxmlformats.org/drawingml/2006/table">
            <a:tbl>
              <a:tblPr firstRow="1" firstCol="1" bandRow="1"/>
              <a:tblGrid>
                <a:gridCol w="3733801"/>
                <a:gridCol w="3733801"/>
              </a:tblGrid>
              <a:tr h="387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Actor actions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System responses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1. Choose “Order” in main page.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宋体"/>
                          <a:cs typeface="Times New Roman"/>
                        </a:rPr>
                        <a:t>2. Direct to order page.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3. Type in waiter name and table number, and then click “Submit” to initialize the order page.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宋体"/>
                          <a:cs typeface="Times New Roman"/>
                        </a:rPr>
                        <a:t>4. Display several rows according to the guest number, including name, order detail and a “Edit” button.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5. Choose a guest and click “Edit” button.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宋体"/>
                          <a:cs typeface="Times New Roman"/>
                        </a:rPr>
                        <a:t>6. Direct to menu page.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7. Click “Appetizer”, “Entrée” or “Dissert” to order.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宋体"/>
                          <a:cs typeface="Times New Roman"/>
                        </a:rPr>
                        <a:t>8. Prompt a list of menu.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9. Sort the courses by hitting the sorting button.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宋体"/>
                          <a:cs typeface="Times New Roman"/>
                        </a:rPr>
                        <a:t>10. Display courses of the chosen category.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1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11. Choose the courses and input the amount, click “Done” when the order is completed.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12. Direct to order page again. Order detail should be displayed after guest name. If there is any other guest waiting to order, click “Edit” button and repeat step 5-12.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宋体"/>
                          <a:cs typeface="Times New Roman"/>
                        </a:rPr>
                        <a:t>13. Click “Done”.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14. Direct to summary page. Display table number, order detail for the whole table and a “Print” button to print out the summary.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15. Click “Print”.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16.  Print out an order summary of this table.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2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44242"/>
            <a:ext cx="7772400" cy="363030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Steps</a:t>
            </a:r>
            <a:r>
              <a:rPr lang="en-US" sz="1800" dirty="0" smtClean="0">
                <a:solidFill>
                  <a:schemeClr val="bg1"/>
                </a:solidFill>
              </a:rPr>
              <a:t>: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994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Scenarios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33562"/>
            <a:ext cx="7467600" cy="20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Order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91693"/>
            <a:ext cx="5781675" cy="359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85750"/>
            <a:ext cx="8229600" cy="45887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551"/>
            <a:ext cx="701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6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85750"/>
            <a:ext cx="8229600" cy="45887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Menu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971550"/>
            <a:ext cx="5143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45300" y="1485650"/>
            <a:ext cx="7741499" cy="3388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This product will be a generically designed restaurant management system. It can be imported to any kind of restaurant, providing functionality such as making reservation, checking in, making an order and checking out.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45425" y="205975"/>
            <a:ext cx="7741499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Product Introduction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9550"/>
            <a:ext cx="8229600" cy="466499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Summary Page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5750"/>
            <a:ext cx="66008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85950"/>
            <a:ext cx="6296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Thank you!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90425" y="205975"/>
            <a:ext cx="76965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75" y="1200175"/>
            <a:ext cx="4723850" cy="37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79200" y="1244250"/>
            <a:ext cx="7707600" cy="3630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Actor: </a:t>
            </a:r>
            <a:r>
              <a:rPr lang="en" sz="2400">
                <a:solidFill>
                  <a:schemeClr val="dk1"/>
                </a:solidFill>
              </a:rPr>
              <a:t>Receptionist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Goals: </a:t>
            </a:r>
            <a:r>
              <a:rPr lang="en" sz="2400">
                <a:solidFill>
                  <a:schemeClr val="dk1"/>
                </a:solidFill>
              </a:rPr>
              <a:t>Help customer make a reservation for a specific date and time.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Precondition: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Summary: </a:t>
            </a:r>
            <a:r>
              <a:rPr lang="en" sz="2400">
                <a:solidFill>
                  <a:schemeClr val="dk1"/>
                </a:solidFill>
              </a:rPr>
              <a:t>Receptionist finds available table for the specific date and time, record contact information, reserves the table for customer.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Related use case: </a:t>
            </a:r>
            <a:r>
              <a:rPr lang="en" sz="2400">
                <a:solidFill>
                  <a:schemeClr val="dk1"/>
                </a:solidFill>
              </a:rPr>
              <a:t>None</a:t>
            </a:r>
          </a:p>
          <a:p>
            <a:pPr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79175" y="205975"/>
            <a:ext cx="77076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Case: Make a Reservation</a:t>
            </a:r>
            <a:r>
              <a:rPr lang="en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133350"/>
            <a:ext cx="7391549" cy="5544564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Steps: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lt1"/>
                </a:solidFill>
              </a:rPr>
              <a:t>Actor actions			</a:t>
            </a:r>
            <a:r>
              <a:rPr lang="en" sz="2400" dirty="0" smtClean="0">
                <a:solidFill>
                  <a:schemeClr val="lt1"/>
                </a:solidFill>
              </a:rPr>
              <a:t>System </a:t>
            </a:r>
            <a:r>
              <a:rPr lang="en" sz="2400" dirty="0">
                <a:solidFill>
                  <a:schemeClr val="lt1"/>
                </a:solidFill>
              </a:rPr>
              <a:t>responses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1. Select “Reservation” command	</a:t>
            </a:r>
            <a:r>
              <a:rPr lang="en" sz="1600" dirty="0" smtClean="0">
                <a:solidFill>
                  <a:schemeClr val="dk1"/>
                </a:solidFill>
              </a:rPr>
              <a:t>2</a:t>
            </a:r>
            <a:r>
              <a:rPr lang="en" sz="1600" dirty="0">
                <a:solidFill>
                  <a:schemeClr val="dk1"/>
                </a:solidFill>
              </a:rPr>
              <a:t>. Pop up reservation window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3. Select date and time, then search	4. Display all available </a:t>
            </a:r>
            <a:r>
              <a:rPr lang="en" sz="1600" dirty="0" smtClean="0">
                <a:solidFill>
                  <a:schemeClr val="dk1"/>
                </a:solidFill>
              </a:rPr>
              <a:t>tables the </a:t>
            </a:r>
            <a:r>
              <a:rPr lang="en" sz="1600" dirty="0">
                <a:solidFill>
                  <a:schemeClr val="dk1"/>
                </a:solidFill>
              </a:rPr>
              <a:t>system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1600" dirty="0">
                <a:solidFill>
                  <a:schemeClr val="dk1"/>
                </a:solidFill>
              </a:rPr>
              <a:t>5. Select table size, type into 	</a:t>
            </a:r>
            <a:r>
              <a:rPr lang="en" sz="1600" dirty="0" smtClean="0">
                <a:solidFill>
                  <a:schemeClr val="dk1"/>
                </a:solidFill>
              </a:rPr>
              <a:t>6</a:t>
            </a:r>
            <a:r>
              <a:rPr lang="en" sz="1600" dirty="0">
                <a:solidFill>
                  <a:schemeClr val="dk1"/>
                </a:solidFill>
              </a:rPr>
              <a:t>. Pop up message indicates customer’s name and cell phone,	</a:t>
            </a:r>
            <a:r>
              <a:rPr lang="en" sz="1600" dirty="0" smtClean="0">
                <a:solidFill>
                  <a:schemeClr val="dk1"/>
                </a:solidFill>
              </a:rPr>
              <a:t>making </a:t>
            </a:r>
            <a:r>
              <a:rPr lang="en" sz="1600" dirty="0">
                <a:solidFill>
                  <a:schemeClr val="dk1"/>
                </a:solidFill>
              </a:rPr>
              <a:t>reservation successfully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submit reservation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7. Return to main window</a:t>
            </a:r>
            <a:r>
              <a:rPr lang="en" sz="1800" dirty="0">
                <a:solidFill>
                  <a:schemeClr val="dk1"/>
                </a:solidFill>
              </a:rPr>
              <a:t>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Postconditions:</a:t>
            </a:r>
            <a:r>
              <a:rPr lang="en" sz="2400" dirty="0">
                <a:solidFill>
                  <a:schemeClr val="dk1"/>
                </a:solidFill>
              </a:rPr>
              <a:t> table reserved for customer, record inserted into database, available table number decreases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545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38551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Make a reservation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Trebuchet MS"/>
              <a:buNone/>
            </a:pPr>
            <a:r>
              <a:rPr lang="en" sz="1600" dirty="0">
                <a:solidFill>
                  <a:schemeClr val="dk1"/>
                </a:solidFill>
              </a:rPr>
              <a:t>Steps: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Actor actions			</a:t>
            </a:r>
            <a:r>
              <a:rPr lang="en" sz="1600" dirty="0" smtClean="0">
                <a:solidFill>
                  <a:schemeClr val="dk1"/>
                </a:solidFill>
              </a:rPr>
              <a:t>System </a:t>
            </a:r>
            <a:r>
              <a:rPr lang="en" sz="1600" dirty="0">
                <a:solidFill>
                  <a:schemeClr val="dk1"/>
                </a:solidFill>
              </a:rPr>
              <a:t>responses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Select “Reservation” command	Pop up reservation window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Set October 20 for date and 		Display all available tables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dinner for time, then search the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system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Type customer name “David”, 	</a:t>
            </a:r>
            <a:r>
              <a:rPr lang="en" sz="1600" dirty="0" smtClean="0">
                <a:solidFill>
                  <a:schemeClr val="dk1"/>
                </a:solidFill>
              </a:rPr>
              <a:t>Pop </a:t>
            </a:r>
            <a:r>
              <a:rPr lang="en" sz="1600" dirty="0">
                <a:solidFill>
                  <a:schemeClr val="dk1"/>
                </a:solidFill>
              </a:rPr>
              <a:t>up message indicates making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cell phone “336-334-1234”, 		reservation successfully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reserve the table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Return to main window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205975"/>
            <a:ext cx="77640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Scenarios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11120"/>
            <a:ext cx="4019550" cy="3886200"/>
          </a:xfrm>
          <a:prstGeom prst="rect">
            <a:avLst/>
          </a:prstGeom>
        </p:spPr>
      </p:pic>
      <p:pic>
        <p:nvPicPr>
          <p:cNvPr id="1026" name="Picture 2" descr="E:\CSC640\CSC640-Project\Graph\Reserv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123949"/>
            <a:ext cx="3886200" cy="3886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46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79200" y="1244250"/>
            <a:ext cx="7783800" cy="3453223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Actor: </a:t>
            </a:r>
            <a:r>
              <a:rPr lang="en" sz="2400" dirty="0">
                <a:solidFill>
                  <a:schemeClr val="dk1"/>
                </a:solidFill>
              </a:rPr>
              <a:t>Receptionist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Goals: </a:t>
            </a:r>
            <a:r>
              <a:rPr lang="en" sz="2400" dirty="0" smtClean="0">
                <a:solidFill>
                  <a:schemeClr val="dk1"/>
                </a:solidFill>
              </a:rPr>
              <a:t>Assign an available waiter and seat to customer.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lt1"/>
                </a:solidFill>
              </a:rPr>
              <a:t>Preconditions: </a:t>
            </a:r>
            <a:r>
              <a:rPr lang="en-US" sz="2400" dirty="0">
                <a:solidFill>
                  <a:schemeClr val="dk1"/>
                </a:solidFill>
              </a:rPr>
              <a:t>The receptionist must have the basic information of the customer.</a:t>
            </a:r>
            <a:endParaRPr lang="en" sz="2400" dirty="0">
              <a:solidFill>
                <a:schemeClr val="dk1"/>
              </a:solidFill>
            </a:endParaRPr>
          </a:p>
          <a:p>
            <a:pPr marL="457200" lvl="0" indent="-381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lang="en" sz="2400" dirty="0" smtClean="0">
                <a:solidFill>
                  <a:schemeClr val="lt1"/>
                </a:solidFill>
              </a:rPr>
              <a:t>Summary: </a:t>
            </a:r>
            <a:r>
              <a:rPr lang="en-US" sz="1600" dirty="0">
                <a:solidFill>
                  <a:schemeClr val="tx1"/>
                </a:solidFill>
              </a:rPr>
              <a:t>When a certain customer comes to the front desk, receptionist needs to get basic information of this customer and use this software to find out an available seat and waiter to serve.</a:t>
            </a:r>
            <a:endParaRPr lang="en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79175" y="399986"/>
            <a:ext cx="7707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Use Case: </a:t>
            </a:r>
            <a:r>
              <a:rPr lang="en-US" altLang="zh-CN" dirty="0" smtClean="0">
                <a:solidFill>
                  <a:schemeClr val="lt1"/>
                </a:solidFill>
              </a:rPr>
              <a:t>Check In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466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133350"/>
            <a:ext cx="7391549" cy="2252894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Steps: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42950"/>
            <a:ext cx="6097588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507</Words>
  <Application>Microsoft Office PowerPoint</Application>
  <PresentationFormat>On-screen Show (16:9)</PresentationFormat>
  <Paragraphs>100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wave</vt:lpstr>
      <vt:lpstr>Restaurant Management System</vt:lpstr>
      <vt:lpstr>Product Introduction</vt:lpstr>
      <vt:lpstr>Use Case Diagram</vt:lpstr>
      <vt:lpstr>Use Case: Make a Reservation </vt:lpstr>
      <vt:lpstr>PowerPoint Presentation</vt:lpstr>
      <vt:lpstr>Scenarios</vt:lpstr>
      <vt:lpstr>Interface</vt:lpstr>
      <vt:lpstr>Use Case: Check In</vt:lpstr>
      <vt:lpstr>PowerPoint Presentation</vt:lpstr>
      <vt:lpstr>Scenarios 1</vt:lpstr>
      <vt:lpstr>Sketch 1</vt:lpstr>
      <vt:lpstr>Scenarios 2</vt:lpstr>
      <vt:lpstr>Sketch 2</vt:lpstr>
      <vt:lpstr>Use Case: Make An Order</vt:lpstr>
      <vt:lpstr>PowerPoint Presentation</vt:lpstr>
      <vt:lpstr>Scenarios</vt:lpstr>
      <vt:lpstr>Order Page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Rui</dc:creator>
  <cp:lastModifiedBy>Rui Da</cp:lastModifiedBy>
  <cp:revision>24</cp:revision>
  <dcterms:modified xsi:type="dcterms:W3CDTF">2014-09-16T01:29:57Z</dcterms:modified>
</cp:coreProperties>
</file>