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242050" x="720324"/>
            <a:ext cy="1102500" cx="8036099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850834" x="1363415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485650" x="945300"/>
            <a:ext cy="3388800" cx="77414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This product will be a generically designed restaurant management system. It can be imported to any kind of restaurant, providing functionality such as making reservation, checking in, making an order and checking out.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5" x="945425"/>
            <a:ext cy="994200" cx="7741499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5" x="990425"/>
            <a:ext cy="994200" cx="76965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75" x="2210075"/>
            <a:ext cy="3736650" cx="47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1244250" x="979200"/>
            <a:ext cy="3630300" cx="7707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Actor: </a:t>
            </a:r>
            <a:r>
              <a:rPr sz="2400" lang="en">
                <a:solidFill>
                  <a:schemeClr val="dk1"/>
                </a:solidFill>
              </a:rPr>
              <a:t>Receptionist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Goals: </a:t>
            </a:r>
            <a:r>
              <a:rPr sz="2400" lang="en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Precondition: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Summary: </a:t>
            </a:r>
            <a:r>
              <a:rPr sz="2400" lang="en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Related use case: </a:t>
            </a:r>
            <a:r>
              <a:rPr sz="2400" lang="en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05975" x="979175"/>
            <a:ext cy="994200" cx="7707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202600" x="1035450"/>
            <a:ext cy="4940999" cx="76514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Steps: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Actor actions						System responses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1. Select “Reservation” command		2. Pop up reservation window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3. Select date and time, then search	4. Display all available tables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the system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5. Select table size, type into 			6. Pop up message indicates                 customer’s name and cell phone,		making reservation successfully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submit reservation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7. Return to main window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Postconditions:</a:t>
            </a:r>
            <a:r>
              <a:rPr sz="2400" lang="en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y="1244250" x="922800"/>
            <a:ext cy="3630300" cx="77640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Make a reservation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sz="1800" lang="en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Actor actions						System 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Type customer name “David”, 		Pop 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y="205975" x="922900"/>
            <a:ext cy="994200" cx="77640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686550" x="1024200"/>
            <a:ext cy="4188000" cx="76625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Make a reservation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sz="1800" lang="en">
                <a:solidFill>
                  <a:schemeClr val="dk1"/>
                </a:solidFill>
              </a:rPr>
              <a:t>Steps: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Actor actions						System responses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Set October 20 for date and 		No table is available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  dinner for time, then search the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  system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Exit reservation window, return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  to main window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