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74e7523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74e7523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74e7523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74e7523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74e7523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74e7523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74e756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74e756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74e756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74e756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3891 Final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Ruida Zeng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11/18/2019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Term</a:t>
            </a:r>
            <a:r>
              <a:rPr lang="en"/>
              <a:t> Goals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Fi</a:t>
            </a:r>
            <a:r>
              <a:rPr b="1" lang="en" sz="2200"/>
              <a:t>nish my code bases for making API calls for the shodan and begin the testing phrase by the midterm point.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3875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Understanding of Shodan’s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Understanding of the nature of IP </a:t>
            </a:r>
            <a:r>
              <a:rPr lang="en"/>
              <a:t>Addresses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Contacted Masood and found out that Vanderbilt has a class b address and it’s 129.59.0.0/16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Wrote code base and started making API calls to Shodan; currently in the middle of making thousands of API calls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950" y="2015200"/>
            <a:ext cx="4217501" cy="245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273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Base -&gt;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025" y="170400"/>
            <a:ext cx="4306876" cy="44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725" y="724063"/>
            <a:ext cx="61531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74" y="486525"/>
            <a:ext cx="4110625" cy="18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22" y="2571747"/>
            <a:ext cx="4876026" cy="23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594200"/>
            <a:ext cx="4501350" cy="13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3076" y="2692053"/>
            <a:ext cx="4110626" cy="2075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