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Aadarsh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82ebb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82ebb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Aadarsh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2d76c8a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2d76c8a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Aadarsh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2d76c8a1e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2d76c8a1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Ashwin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d76c8a1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d76c8a1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2d76c8a1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2d76c8a1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2d76c8a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2d76c8a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Ruida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1888964"/>
            <a:ext cx="8520600" cy="11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Automated Handwritten Digit Recognition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3244265"/>
            <a:ext cx="85206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Aadarsh, Ashwin, Terry, Ruida — Undergraduate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1900" y="278938"/>
            <a:ext cx="838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Overview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Can we recognize digitally drawn digits using a deep learning model trained on the cloud?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Can we train a deep neural network in a distributed fashion using Spark ML?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Goal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: Allow the user to draw a digit on a webpage, and the return to the user what the digit is based on our trained model.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Experiment with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approaches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using Spark ML, SciKit, etc.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Achieve good performance on a testbed of user input.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Allow for a distributed workload in a cloud-based environment.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○"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Achieve work through modern industry-tooling.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advantage of the Spark architecture we have built so far in PA 4, as </a:t>
            </a:r>
            <a:r>
              <a:rPr lang="en"/>
              <a:t>well</a:t>
            </a:r>
            <a:r>
              <a:rPr lang="en"/>
              <a:t> as the automated tooling in previous PAs.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the project necessitates four people as we are combining ideas of the cloud, distributed workloads, full-stack development, and machine/deep learning core concepts.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 the industry way of deploying and </a:t>
            </a:r>
            <a:r>
              <a:rPr lang="en"/>
              <a:t>utilizing</a:t>
            </a:r>
            <a:r>
              <a:rPr lang="en"/>
              <a:t> ML models in the cloud.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Practicing</a:t>
            </a:r>
            <a:r>
              <a:rPr lang="en"/>
              <a:t> using a </a:t>
            </a:r>
            <a:r>
              <a:rPr lang="en"/>
              <a:t>productionised data pipeline system for real-time processing.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and utilize methods in this class as capstone project.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Overview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126925" y="1017725"/>
            <a:ext cx="552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Chameleon Cloud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2830850" y="1536475"/>
            <a:ext cx="2533200" cy="3342000"/>
            <a:chOff x="2830850" y="1536475"/>
            <a:chExt cx="2533200" cy="3342000"/>
          </a:xfrm>
        </p:grpSpPr>
        <p:sp>
          <p:nvSpPr>
            <p:cNvPr id="80" name="Google Shape;80;p16"/>
            <p:cNvSpPr/>
            <p:nvPr/>
          </p:nvSpPr>
          <p:spPr>
            <a:xfrm>
              <a:off x="2830850" y="1536475"/>
              <a:ext cx="2533200" cy="3342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 txBox="1"/>
            <p:nvPr/>
          </p:nvSpPr>
          <p:spPr>
            <a:xfrm>
              <a:off x="2901925" y="1563475"/>
              <a:ext cx="24045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VM2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Char char="●"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Nginx deployment to host </a:t>
              </a: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web services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Char char="●"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Kafka Zookeeper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Char char="●"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Kafka Producer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Char char="●"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Kubernetes Managed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Char char="●"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Consumer to get client digitally drawn digits from kafka broker and return classified output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6418175" y="1536475"/>
            <a:ext cx="2533200" cy="3342000"/>
            <a:chOff x="5825950" y="1536475"/>
            <a:chExt cx="2533200" cy="3342000"/>
          </a:xfrm>
        </p:grpSpPr>
        <p:sp>
          <p:nvSpPr>
            <p:cNvPr id="83" name="Google Shape;83;p16"/>
            <p:cNvSpPr/>
            <p:nvPr/>
          </p:nvSpPr>
          <p:spPr>
            <a:xfrm>
              <a:off x="5825950" y="1536475"/>
              <a:ext cx="2533200" cy="33420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5890300" y="1563475"/>
              <a:ext cx="2404500" cy="19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VM3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Char char="●"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Download MNIST dataset and create docker image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Proxima Nova"/>
                <a:buChar char="●"/>
              </a:pPr>
              <a:r>
                <a:rPr lang="en">
                  <a:solidFill>
                    <a:schemeClr val="lt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Run Spark ML pipeline distributed on workers over VM2 and VM3</a:t>
              </a:r>
              <a:endPara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85" name="Google Shape;85;p16"/>
          <p:cNvSpPr/>
          <p:nvPr/>
        </p:nvSpPr>
        <p:spPr>
          <a:xfrm>
            <a:off x="5411413" y="2688700"/>
            <a:ext cx="959400" cy="651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11700" y="2289475"/>
            <a:ext cx="1670100" cy="183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07950" y="2286000"/>
            <a:ext cx="167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Client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Send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digitally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drawn digits to the VMs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060950" y="2921125"/>
            <a:ext cx="6870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demo will allow a user of the application to draw digits on the webpage and obtain classifications of the drawn digits.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Fully deployed website that the user can access.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Abstraction such that the front end communicates with the server to send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875" y="2669025"/>
            <a:ext cx="3787137" cy="13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7267550" y="2869750"/>
            <a:ext cx="111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9 2 1 5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99% Confident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Deep Learning Icons - Download Free Vector Icons | Noun Project"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7925" y="2534275"/>
            <a:ext cx="1350050" cy="135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>
            <a:off x="3442900" y="3213500"/>
            <a:ext cx="6252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/>
          <p:nvPr/>
        </p:nvCxnSpPr>
        <p:spPr>
          <a:xfrm>
            <a:off x="6529700" y="3213500"/>
            <a:ext cx="9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0025" y="1925050"/>
            <a:ext cx="2334775" cy="23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175425" y="4059775"/>
            <a:ext cx="136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User Input From Webpage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643850" y="3952075"/>
            <a:ext cx="136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Backend Cloud Deep Learning Compute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7180425" y="3952075"/>
            <a:ext cx="136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Proxima Nova"/>
                <a:ea typeface="Proxima Nova"/>
                <a:cs typeface="Proxima Nova"/>
                <a:sym typeface="Proxima Nova"/>
              </a:rPr>
              <a:t>Prediction From Model Outputted On UI</a:t>
            </a:r>
            <a:endParaRPr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Teamwork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85206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Full Stack Scaffolding, With Modern Tooling (JavaScript)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Aadarsh, Terry, Ruida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 On Docker Containers, Kubernetes, Cloud Scaffolding Deployment (NGINX)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Ashwin, Terry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Autoscaling Based On Load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Aadarsh, Terry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 on Spark ML </a:t>
            </a:r>
            <a:r>
              <a:rPr lang="en"/>
              <a:t>Deployment</a:t>
            </a:r>
            <a:r>
              <a:rPr lang="en"/>
              <a:t>, Testing, and Training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Everyone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Work On Data Collection And Preprocessing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Aadarsh, Terry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Web UI From Existing Frameworks (Ant Design, Bootstrap, Etc.)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Aadarsh, Ruida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Finalize Automated Pipeline Via Ansible, Vagrant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Terry, Ashwin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Test Application To Ensure </a:t>
            </a:r>
            <a:r>
              <a:rPr lang="en"/>
              <a:t>Correctness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currently in the research phase of the project and in the progress of getting all the required tools needed for development, processing, and deployment.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already have the Chameleon VMs ready and the Kafka brokers from previous assignments.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currently working on the cloud deployment scaffolding code with NGINX.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also simultaneously working on creating docker container images to run the machine learning aspect of the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working on understanding deep learning fundamentals and common methods to deploy this to the cloud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