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5"/>
  </p:notesMasterIdLst>
  <p:handoutMasterIdLst>
    <p:handoutMasterId r:id="rId16"/>
  </p:handoutMasterIdLst>
  <p:sldIdLst>
    <p:sldId id="281" r:id="rId5"/>
    <p:sldId id="354" r:id="rId6"/>
    <p:sldId id="361" r:id="rId7"/>
    <p:sldId id="362" r:id="rId8"/>
    <p:sldId id="363" r:id="rId9"/>
    <p:sldId id="364" r:id="rId10"/>
    <p:sldId id="272" r:id="rId11"/>
    <p:sldId id="353" r:id="rId12"/>
    <p:sldId id="365" r:id="rId13"/>
    <p:sldId id="3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AFB5"/>
    <a:srgbClr val="F5A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59F840-24E7-476F-9F30-482E46395856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FCE8068D-7E50-4749-A8D0-ADEDAC5637B3}" type="parTrans" cxnId="{42EE41D1-3C16-4937-BB38-B076896C09A0}">
      <dgm:prSet/>
      <dgm:spPr/>
      <dgm:t>
        <a:bodyPr/>
        <a:lstStyle/>
        <a:p>
          <a:endParaRPr lang="en-US"/>
        </a:p>
      </dgm:t>
    </dgm:pt>
    <dgm:pt modelId="{DCC444A4-F20A-48F5-A61E-47BFFF185A57}" type="sibTrans" cxnId="{42EE41D1-3C16-4937-BB38-B076896C09A0}">
      <dgm:prSet/>
      <dgm:spPr/>
      <dgm:t>
        <a:bodyPr/>
        <a:lstStyle/>
        <a:p>
          <a:endParaRPr lang="en-US"/>
        </a:p>
      </dgm:t>
    </dgm:pt>
    <dgm:pt modelId="{E4033A39-DCC4-4038-9562-AEDDBBB37A99}">
      <dgm:prSet phldrT="[Text]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048EEAE6-78BA-4B00-B7BB-9C22DBB1E8F4}" type="parTrans" cxnId="{32EF2862-2950-4DF8-BEA8-CD19460CCA31}">
      <dgm:prSet/>
      <dgm:spPr/>
      <dgm:t>
        <a:bodyPr/>
        <a:lstStyle/>
        <a:p>
          <a:endParaRPr lang="en-US"/>
        </a:p>
      </dgm:t>
    </dgm:pt>
    <dgm:pt modelId="{80AB0E5B-0C58-465D-A545-5B21133D2849}" type="sibTrans" cxnId="{32EF2862-2950-4DF8-BEA8-CD19460CCA31}">
      <dgm:prSet/>
      <dgm:spPr/>
      <dgm:t>
        <a:bodyPr/>
        <a:lstStyle/>
        <a:p>
          <a:endParaRPr lang="en-US"/>
        </a:p>
      </dgm:t>
    </dgm:pt>
    <dgm:pt modelId="{87BF7896-20EA-4E8F-B6F4-A34EC5C9CB50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dirty="0"/>
            <a:t>3</a:t>
          </a:r>
        </a:p>
      </dgm:t>
    </dgm:pt>
    <dgm:pt modelId="{05E47BA5-F724-4AEE-9B5B-401F18E028E6}" type="parTrans" cxnId="{92330C11-C197-4512-BDA4-8D8A69AF7D1C}">
      <dgm:prSet/>
      <dgm:spPr/>
      <dgm:t>
        <a:bodyPr/>
        <a:lstStyle/>
        <a:p>
          <a:endParaRPr lang="en-US"/>
        </a:p>
      </dgm:t>
    </dgm:pt>
    <dgm:pt modelId="{D63CE73E-35DE-48C3-8753-7648BC953C0D}" type="sibTrans" cxnId="{92330C11-C197-4512-BDA4-8D8A69AF7D1C}">
      <dgm:prSet/>
      <dgm:spPr/>
      <dgm:t>
        <a:bodyPr/>
        <a:lstStyle/>
        <a:p>
          <a:endParaRPr lang="en-US"/>
        </a:p>
      </dgm:t>
    </dgm:pt>
    <dgm:pt modelId="{43CBB0A2-9D75-4264-8A30-3E8974B40658}">
      <dgm:prSet phldrT="[Text]"/>
      <dgm:spPr/>
      <dgm:t>
        <a:bodyPr/>
        <a:lstStyle/>
        <a:p>
          <a:r>
            <a:rPr lang="en-US" dirty="0" err="1"/>
            <a:t>Melakukan</a:t>
          </a:r>
          <a:r>
            <a:rPr lang="en-US" baseline="0" dirty="0"/>
            <a:t> </a:t>
          </a:r>
          <a:r>
            <a:rPr lang="en-US" baseline="0" dirty="0" err="1"/>
            <a:t>penelitian</a:t>
          </a:r>
          <a:r>
            <a:rPr lang="en-US" baseline="0" dirty="0"/>
            <a:t> </a:t>
          </a:r>
          <a:r>
            <a:rPr lang="en-US" baseline="0" dirty="0" err="1"/>
            <a:t>sesuai</a:t>
          </a:r>
          <a:r>
            <a:rPr lang="en-US" baseline="0" dirty="0"/>
            <a:t> </a:t>
          </a:r>
          <a:r>
            <a:rPr lang="en-US" baseline="0" dirty="0" err="1"/>
            <a:t>dengan</a:t>
          </a:r>
          <a:r>
            <a:rPr lang="en-US" baseline="0" dirty="0"/>
            <a:t> </a:t>
          </a:r>
          <a:r>
            <a:rPr lang="en-US" baseline="0" dirty="0" err="1"/>
            <a:t>tahapan</a:t>
          </a:r>
          <a:r>
            <a:rPr lang="en-US" baseline="0" dirty="0"/>
            <a:t> RAD</a:t>
          </a:r>
          <a:endParaRPr lang="en-US" dirty="0"/>
        </a:p>
      </dgm:t>
    </dgm:pt>
    <dgm:pt modelId="{F806E590-5F8E-48A1-96AC-9E738290D2ED}" type="parTrans" cxnId="{4D2DF581-8128-4440-9E51-29109DC6ED52}">
      <dgm:prSet/>
      <dgm:spPr/>
      <dgm:t>
        <a:bodyPr/>
        <a:lstStyle/>
        <a:p>
          <a:endParaRPr lang="en-US"/>
        </a:p>
      </dgm:t>
    </dgm:pt>
    <dgm:pt modelId="{20F77EFB-335C-4BC3-AD95-8421EDF343E6}" type="sibTrans" cxnId="{4D2DF581-8128-4440-9E51-29109DC6ED52}">
      <dgm:prSet/>
      <dgm:spPr/>
      <dgm:t>
        <a:bodyPr/>
        <a:lstStyle/>
        <a:p>
          <a:endParaRPr lang="en-US"/>
        </a:p>
      </dgm:t>
    </dgm:pt>
    <dgm:pt modelId="{660CF888-26B9-4DCA-B7E0-A150825288D0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4</a:t>
          </a:r>
        </a:p>
      </dgm:t>
    </dgm:pt>
    <dgm:pt modelId="{C1C2508F-5620-49AF-BFC7-5EF96CC474E3}" type="parTrans" cxnId="{947C7663-DE86-43C7-B3C9-9F5928A23C68}">
      <dgm:prSet/>
      <dgm:spPr/>
      <dgm:t>
        <a:bodyPr/>
        <a:lstStyle/>
        <a:p>
          <a:endParaRPr lang="en-US"/>
        </a:p>
      </dgm:t>
    </dgm:pt>
    <dgm:pt modelId="{197B6A99-6CC2-49FD-8495-CB34839ABB2C}" type="sibTrans" cxnId="{947C7663-DE86-43C7-B3C9-9F5928A23C68}">
      <dgm:prSet/>
      <dgm:spPr/>
      <dgm:t>
        <a:bodyPr/>
        <a:lstStyle/>
        <a:p>
          <a:endParaRPr lang="en-US"/>
        </a:p>
      </dgm:t>
    </dgm:pt>
    <dgm:pt modelId="{3E3CE780-6051-4D4F-9FC0-F2158F6020ED}">
      <dgm:prSet/>
      <dgm:spPr/>
      <dgm:t>
        <a:bodyPr/>
        <a:lstStyle/>
        <a:p>
          <a:r>
            <a:rPr lang="en-US" dirty="0"/>
            <a:t>Rapid </a:t>
          </a:r>
          <a:r>
            <a:rPr lang="en-US" dirty="0" err="1"/>
            <a:t>Appclication</a:t>
          </a:r>
          <a:r>
            <a:rPr lang="en-US" dirty="0"/>
            <a:t> Development (RAD)</a:t>
          </a:r>
          <a:endParaRPr lang="en-ID" dirty="0"/>
        </a:p>
      </dgm:t>
    </dgm:pt>
    <dgm:pt modelId="{635B7527-485F-4CF0-8E90-F8500865FC0A}" type="parTrans" cxnId="{0A779776-9AFC-424B-99D0-5452209C2243}">
      <dgm:prSet/>
      <dgm:spPr/>
      <dgm:t>
        <a:bodyPr/>
        <a:lstStyle/>
        <a:p>
          <a:endParaRPr lang="en-ID"/>
        </a:p>
      </dgm:t>
    </dgm:pt>
    <dgm:pt modelId="{E709410F-601F-43DA-9995-04EE226FB750}" type="sibTrans" cxnId="{0A779776-9AFC-424B-99D0-5452209C2243}">
      <dgm:prSet/>
      <dgm:spPr/>
      <dgm:t>
        <a:bodyPr/>
        <a:lstStyle/>
        <a:p>
          <a:endParaRPr lang="en-ID"/>
        </a:p>
      </dgm:t>
    </dgm:pt>
    <dgm:pt modelId="{5F092DEF-A25C-4BB3-A45E-D248ED0E0A1A}">
      <dgm:prSet/>
      <dgm:spPr/>
      <dgm:t>
        <a:bodyPr/>
        <a:lstStyle/>
        <a:p>
          <a:r>
            <a:rPr lang="en-US" dirty="0" err="1"/>
            <a:t>Membuat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</a:t>
          </a:r>
          <a:r>
            <a:rPr lang="en-US" dirty="0" err="1"/>
            <a:t>verifikasi</a:t>
          </a:r>
          <a:r>
            <a:rPr lang="en-US" dirty="0"/>
            <a:t> dan </a:t>
          </a:r>
          <a:r>
            <a:rPr lang="en-US" dirty="0" err="1"/>
            <a:t>validasi</a:t>
          </a:r>
          <a:r>
            <a:rPr lang="en-US" dirty="0"/>
            <a:t> data DAPODIK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memanfaatkan</a:t>
          </a:r>
          <a:r>
            <a:rPr lang="en-US" dirty="0"/>
            <a:t> API DAPODIK</a:t>
          </a:r>
          <a:endParaRPr lang="en-ID" dirty="0"/>
        </a:p>
      </dgm:t>
    </dgm:pt>
    <dgm:pt modelId="{9F86F884-BB4F-4EC0-8070-E72FF1B3A745}" type="parTrans" cxnId="{850E36A7-1188-47A7-BB4A-07EDA013D95F}">
      <dgm:prSet/>
      <dgm:spPr/>
      <dgm:t>
        <a:bodyPr/>
        <a:lstStyle/>
        <a:p>
          <a:endParaRPr lang="en-ID"/>
        </a:p>
      </dgm:t>
    </dgm:pt>
    <dgm:pt modelId="{533C5506-995E-44A7-81C2-CB492D6FC6E6}" type="sibTrans" cxnId="{850E36A7-1188-47A7-BB4A-07EDA013D95F}">
      <dgm:prSet/>
      <dgm:spPr/>
      <dgm:t>
        <a:bodyPr/>
        <a:lstStyle/>
        <a:p>
          <a:endParaRPr lang="en-ID"/>
        </a:p>
      </dgm:t>
    </dgm:pt>
    <dgm:pt modelId="{0DA030E1-672F-446B-877C-93746D4274D0}">
      <dgm:prSet/>
      <dgm:spPr/>
      <dgm:t>
        <a:bodyPr/>
        <a:lstStyle/>
        <a:p>
          <a:r>
            <a:rPr lang="en-US" dirty="0" err="1"/>
            <a:t>Sistem</a:t>
          </a:r>
          <a:r>
            <a:rPr lang="en-US" dirty="0"/>
            <a:t>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mempermudah</a:t>
          </a:r>
          <a:r>
            <a:rPr lang="en-US" dirty="0"/>
            <a:t> guru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mengecek</a:t>
          </a:r>
          <a:r>
            <a:rPr lang="en-US" dirty="0"/>
            <a:t> data </a:t>
          </a:r>
          <a:r>
            <a:rPr lang="en-US" dirty="0" err="1"/>
            <a:t>individu</a:t>
          </a:r>
          <a:r>
            <a:rPr lang="en-US" dirty="0"/>
            <a:t> </a:t>
          </a:r>
          <a:r>
            <a:rPr lang="en-US" dirty="0" err="1"/>
            <a:t>maupun</a:t>
          </a:r>
          <a:r>
            <a:rPr lang="en-US" dirty="0"/>
            <a:t> data </a:t>
          </a:r>
          <a:r>
            <a:rPr lang="en-US" dirty="0" err="1"/>
            <a:t>siswa</a:t>
          </a:r>
          <a:r>
            <a:rPr lang="en-US" dirty="0"/>
            <a:t> dan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melapor</a:t>
          </a:r>
          <a:r>
            <a:rPr lang="en-US" dirty="0"/>
            <a:t>, </a:t>
          </a:r>
          <a:r>
            <a:rPr lang="en-US" dirty="0" err="1"/>
            <a:t>jika</a:t>
          </a:r>
          <a:r>
            <a:rPr lang="en-US" dirty="0"/>
            <a:t> </a:t>
          </a:r>
          <a:r>
            <a:rPr lang="en-US" dirty="0" err="1"/>
            <a:t>terdapat</a:t>
          </a:r>
          <a:r>
            <a:rPr lang="en-US" dirty="0"/>
            <a:t> </a:t>
          </a:r>
          <a:r>
            <a:rPr lang="en-US" dirty="0" err="1"/>
            <a:t>kesalahan</a:t>
          </a:r>
          <a:r>
            <a:rPr lang="en-US" dirty="0"/>
            <a:t>. </a:t>
          </a:r>
          <a:r>
            <a:rPr lang="en-US" dirty="0" err="1"/>
            <a:t>Untuk</a:t>
          </a:r>
          <a:r>
            <a:rPr lang="en-US" dirty="0"/>
            <a:t> operator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memperbaiki</a:t>
          </a:r>
          <a:r>
            <a:rPr lang="en-US" dirty="0"/>
            <a:t> data yang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sesuai</a:t>
          </a:r>
          <a:r>
            <a:rPr lang="en-US" dirty="0"/>
            <a:t> </a:t>
          </a:r>
          <a:r>
            <a:rPr lang="en-US" dirty="0" err="1"/>
            <a:t>berdasarkan</a:t>
          </a:r>
          <a:r>
            <a:rPr lang="en-US" dirty="0"/>
            <a:t> </a:t>
          </a:r>
          <a:r>
            <a:rPr lang="en-US" dirty="0" err="1"/>
            <a:t>isi</a:t>
          </a:r>
          <a:r>
            <a:rPr lang="en-US" dirty="0"/>
            <a:t> </a:t>
          </a:r>
          <a:r>
            <a:rPr lang="en-US" dirty="0" err="1"/>
            <a:t>laporan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guru </a:t>
          </a:r>
          <a:r>
            <a:rPr lang="en-US" dirty="0" err="1"/>
            <a:t>ke</a:t>
          </a:r>
          <a:r>
            <a:rPr lang="en-US" dirty="0"/>
            <a:t> </a:t>
          </a:r>
          <a:r>
            <a:rPr lang="en-US" dirty="0" err="1"/>
            <a:t>aplikasi</a:t>
          </a:r>
          <a:r>
            <a:rPr lang="en-US" dirty="0"/>
            <a:t> DAPODIK</a:t>
          </a:r>
          <a:endParaRPr lang="en-ID" dirty="0"/>
        </a:p>
      </dgm:t>
    </dgm:pt>
    <dgm:pt modelId="{6ABD11E0-B5CF-447C-8B65-DC45B5FBAB14}" type="parTrans" cxnId="{FE313B35-863B-43F3-847D-DB3E77D9D0D5}">
      <dgm:prSet/>
      <dgm:spPr/>
      <dgm:t>
        <a:bodyPr/>
        <a:lstStyle/>
        <a:p>
          <a:endParaRPr lang="en-ID"/>
        </a:p>
      </dgm:t>
    </dgm:pt>
    <dgm:pt modelId="{44130F37-9BC0-4198-8BFF-621FF712EDFB}" type="sibTrans" cxnId="{FE313B35-863B-43F3-847D-DB3E77D9D0D5}">
      <dgm:prSet/>
      <dgm:spPr/>
      <dgm:t>
        <a:bodyPr/>
        <a:lstStyle/>
        <a:p>
          <a:endParaRPr lang="en-ID"/>
        </a:p>
      </dgm:t>
    </dgm:pt>
    <dgm:pt modelId="{2CA720A8-1B0B-473C-9EC9-3872E4FD7C42}" type="pres">
      <dgm:prSet presAssocID="{E5B2E815-0D19-41DC-B01B-4D608769620A}" presName="linearFlow" presStyleCnt="0">
        <dgm:presLayoutVars>
          <dgm:dir/>
          <dgm:animLvl val="lvl"/>
          <dgm:resizeHandles val="exact"/>
        </dgm:presLayoutVars>
      </dgm:prSet>
      <dgm:spPr/>
    </dgm:pt>
    <dgm:pt modelId="{29755CF8-F196-4721-BE91-3051C15D4677}" type="pres">
      <dgm:prSet presAssocID="{4259F840-24E7-476F-9F30-482E46395856}" presName="composite" presStyleCnt="0"/>
      <dgm:spPr/>
    </dgm:pt>
    <dgm:pt modelId="{F2087119-5AED-4124-A544-4359188BD825}" type="pres">
      <dgm:prSet presAssocID="{4259F840-24E7-476F-9F30-482E4639585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6F23F094-7B8A-4C99-8537-B4D6353D2CB3}" type="pres">
      <dgm:prSet presAssocID="{4259F840-24E7-476F-9F30-482E46395856}" presName="descendantText" presStyleLbl="alignAcc1" presStyleIdx="0" presStyleCnt="4">
        <dgm:presLayoutVars>
          <dgm:bulletEnabled val="1"/>
        </dgm:presLayoutVars>
      </dgm:prSet>
      <dgm:spPr/>
    </dgm:pt>
    <dgm:pt modelId="{FDB139CA-1757-45AD-BB16-35E71EB24F7F}" type="pres">
      <dgm:prSet presAssocID="{DCC444A4-F20A-48F5-A61E-47BFFF185A57}" presName="sp" presStyleCnt="0"/>
      <dgm:spPr/>
    </dgm:pt>
    <dgm:pt modelId="{2CF83982-3C3A-42F3-9609-6278AB58D665}" type="pres">
      <dgm:prSet presAssocID="{E4033A39-DCC4-4038-9562-AEDDBBB37A99}" presName="composite" presStyleCnt="0"/>
      <dgm:spPr/>
    </dgm:pt>
    <dgm:pt modelId="{5AAE512C-FAC8-456D-8C1C-73110FC95951}" type="pres">
      <dgm:prSet presAssocID="{E4033A39-DCC4-4038-9562-AEDDBBB37A9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38828068-D42D-4AFA-BBA6-D775BCAE3FD6}" type="pres">
      <dgm:prSet presAssocID="{E4033A39-DCC4-4038-9562-AEDDBBB37A99}" presName="descendantText" presStyleLbl="alignAcc1" presStyleIdx="1" presStyleCnt="4">
        <dgm:presLayoutVars>
          <dgm:bulletEnabled val="1"/>
        </dgm:presLayoutVars>
      </dgm:prSet>
      <dgm:spPr/>
    </dgm:pt>
    <dgm:pt modelId="{DFC0F13D-BD86-4967-AE87-6BCBCB8756CD}" type="pres">
      <dgm:prSet presAssocID="{80AB0E5B-0C58-465D-A545-5B21133D2849}" presName="sp" presStyleCnt="0"/>
      <dgm:spPr/>
    </dgm:pt>
    <dgm:pt modelId="{83265FEA-5430-4A5C-86E2-1CA4B456DD2B}" type="pres">
      <dgm:prSet presAssocID="{87BF7896-20EA-4E8F-B6F4-A34EC5C9CB50}" presName="composite" presStyleCnt="0"/>
      <dgm:spPr/>
    </dgm:pt>
    <dgm:pt modelId="{A2148F5B-8F5A-463F-9775-197063AF7EB0}" type="pres">
      <dgm:prSet presAssocID="{87BF7896-20EA-4E8F-B6F4-A34EC5C9CB50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11498050-D5CE-4539-85C4-B5256397185A}" type="pres">
      <dgm:prSet presAssocID="{87BF7896-20EA-4E8F-B6F4-A34EC5C9CB50}" presName="descendantText" presStyleLbl="alignAcc1" presStyleIdx="2" presStyleCnt="4">
        <dgm:presLayoutVars>
          <dgm:bulletEnabled val="1"/>
        </dgm:presLayoutVars>
      </dgm:prSet>
      <dgm:spPr/>
    </dgm:pt>
    <dgm:pt modelId="{0D0908B9-9DC5-409D-89EC-76161C74FFB9}" type="pres">
      <dgm:prSet presAssocID="{D63CE73E-35DE-48C3-8753-7648BC953C0D}" presName="sp" presStyleCnt="0"/>
      <dgm:spPr/>
    </dgm:pt>
    <dgm:pt modelId="{B331F1AA-F6DB-4F54-8CF7-75E3DD341939}" type="pres">
      <dgm:prSet presAssocID="{660CF888-26B9-4DCA-B7E0-A150825288D0}" presName="composite" presStyleCnt="0"/>
      <dgm:spPr/>
    </dgm:pt>
    <dgm:pt modelId="{8F6DF103-930B-46A1-A371-C8B55047DD4E}" type="pres">
      <dgm:prSet presAssocID="{660CF888-26B9-4DCA-B7E0-A150825288D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F0477A80-1D4D-49DF-8119-4B34950D2BC2}" type="pres">
      <dgm:prSet presAssocID="{660CF888-26B9-4DCA-B7E0-A150825288D0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2B29E70A-8DD9-4477-94D4-EA6281E4C5AA}" type="presOf" srcId="{87BF7896-20EA-4E8F-B6F4-A34EC5C9CB50}" destId="{A2148F5B-8F5A-463F-9775-197063AF7EB0}" srcOrd="0" destOrd="0" presId="urn:microsoft.com/office/officeart/2005/8/layout/chevron2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AB73B819-8504-4501-857E-BCAAE54DBF40}" type="presOf" srcId="{4259F840-24E7-476F-9F30-482E46395856}" destId="{F2087119-5AED-4124-A544-4359188BD825}" srcOrd="0" destOrd="0" presId="urn:microsoft.com/office/officeart/2005/8/layout/chevron2"/>
    <dgm:cxn modelId="{A3A7F825-ADC4-417A-9AA3-5A2346B0D185}" type="presOf" srcId="{5F092DEF-A25C-4BB3-A45E-D248ED0E0A1A}" destId="{38828068-D42D-4AFA-BBA6-D775BCAE3FD6}" srcOrd="0" destOrd="0" presId="urn:microsoft.com/office/officeart/2005/8/layout/chevron2"/>
    <dgm:cxn modelId="{FE313B35-863B-43F3-847D-DB3E77D9D0D5}" srcId="{660CF888-26B9-4DCA-B7E0-A150825288D0}" destId="{0DA030E1-672F-446B-877C-93746D4274D0}" srcOrd="0" destOrd="0" parTransId="{6ABD11E0-B5CF-447C-8B65-DC45B5FBAB14}" sibTransId="{44130F37-9BC0-4198-8BFF-621FF712EDFB}"/>
    <dgm:cxn modelId="{B2378740-7D62-41B2-A7F3-38C27C849DF0}" type="presOf" srcId="{660CF888-26B9-4DCA-B7E0-A150825288D0}" destId="{8F6DF103-930B-46A1-A371-C8B55047DD4E}" srcOrd="0" destOrd="0" presId="urn:microsoft.com/office/officeart/2005/8/layout/chevron2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947C7663-DE86-43C7-B3C9-9F5928A23C68}" srcId="{E5B2E815-0D19-41DC-B01B-4D608769620A}" destId="{660CF888-26B9-4DCA-B7E0-A150825288D0}" srcOrd="3" destOrd="0" parTransId="{C1C2508F-5620-49AF-BFC7-5EF96CC474E3}" sibTransId="{197B6A99-6CC2-49FD-8495-CB34839ABB2C}"/>
    <dgm:cxn modelId="{0A779776-9AFC-424B-99D0-5452209C2243}" srcId="{4259F840-24E7-476F-9F30-482E46395856}" destId="{3E3CE780-6051-4D4F-9FC0-F2158F6020ED}" srcOrd="0" destOrd="0" parTransId="{635B7527-485F-4CF0-8E90-F8500865FC0A}" sibTransId="{E709410F-601F-43DA-9995-04EE226FB750}"/>
    <dgm:cxn modelId="{E02D807F-125A-4805-AB8E-B8C5703E2F6D}" type="presOf" srcId="{3E3CE780-6051-4D4F-9FC0-F2158F6020ED}" destId="{6F23F094-7B8A-4C99-8537-B4D6353D2CB3}" srcOrd="0" destOrd="0" presId="urn:microsoft.com/office/officeart/2005/8/layout/chevron2"/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C7901187-F026-4AC0-B987-A18D28042C17}" type="presOf" srcId="{0DA030E1-672F-446B-877C-93746D4274D0}" destId="{F0477A80-1D4D-49DF-8119-4B34950D2BC2}" srcOrd="0" destOrd="0" presId="urn:microsoft.com/office/officeart/2005/8/layout/chevron2"/>
    <dgm:cxn modelId="{850E36A7-1188-47A7-BB4A-07EDA013D95F}" srcId="{E4033A39-DCC4-4038-9562-AEDDBBB37A99}" destId="{5F092DEF-A25C-4BB3-A45E-D248ED0E0A1A}" srcOrd="0" destOrd="0" parTransId="{9F86F884-BB4F-4EC0-8070-E72FF1B3A745}" sibTransId="{533C5506-995E-44A7-81C2-CB492D6FC6E6}"/>
    <dgm:cxn modelId="{D31F43B1-23E0-42EA-9BF0-738EE86899CE}" type="presOf" srcId="{43CBB0A2-9D75-4264-8A30-3E8974B40658}" destId="{11498050-D5CE-4539-85C4-B5256397185A}" srcOrd="0" destOrd="0" presId="urn:microsoft.com/office/officeart/2005/8/layout/chevron2"/>
    <dgm:cxn modelId="{278124B2-643F-4A73-91C9-7E03F3C14D45}" type="presOf" srcId="{E5B2E815-0D19-41DC-B01B-4D608769620A}" destId="{2CA720A8-1B0B-473C-9EC9-3872E4FD7C42}" srcOrd="0" destOrd="0" presId="urn:microsoft.com/office/officeart/2005/8/layout/chevron2"/>
    <dgm:cxn modelId="{433235BC-D809-42A6-9CAE-DBF3B85A5871}" type="presOf" srcId="{E4033A39-DCC4-4038-9562-AEDDBBB37A99}" destId="{5AAE512C-FAC8-456D-8C1C-73110FC95951}" srcOrd="0" destOrd="0" presId="urn:microsoft.com/office/officeart/2005/8/layout/chevron2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E1B40187-A81B-4284-B71F-84DB65823781}" type="presParOf" srcId="{2CA720A8-1B0B-473C-9EC9-3872E4FD7C42}" destId="{29755CF8-F196-4721-BE91-3051C15D4677}" srcOrd="0" destOrd="0" presId="urn:microsoft.com/office/officeart/2005/8/layout/chevron2"/>
    <dgm:cxn modelId="{6C2DA559-98BF-4665-B40D-9026533168A5}" type="presParOf" srcId="{29755CF8-F196-4721-BE91-3051C15D4677}" destId="{F2087119-5AED-4124-A544-4359188BD825}" srcOrd="0" destOrd="0" presId="urn:microsoft.com/office/officeart/2005/8/layout/chevron2"/>
    <dgm:cxn modelId="{3CF1EC28-00F4-4DA5-943A-162571D6840E}" type="presParOf" srcId="{29755CF8-F196-4721-BE91-3051C15D4677}" destId="{6F23F094-7B8A-4C99-8537-B4D6353D2CB3}" srcOrd="1" destOrd="0" presId="urn:microsoft.com/office/officeart/2005/8/layout/chevron2"/>
    <dgm:cxn modelId="{DBF0070A-58A0-4029-8828-C2ED7CF4CABD}" type="presParOf" srcId="{2CA720A8-1B0B-473C-9EC9-3872E4FD7C42}" destId="{FDB139CA-1757-45AD-BB16-35E71EB24F7F}" srcOrd="1" destOrd="0" presId="urn:microsoft.com/office/officeart/2005/8/layout/chevron2"/>
    <dgm:cxn modelId="{6E948B31-0145-49AC-B2BC-8518F08BED8B}" type="presParOf" srcId="{2CA720A8-1B0B-473C-9EC9-3872E4FD7C42}" destId="{2CF83982-3C3A-42F3-9609-6278AB58D665}" srcOrd="2" destOrd="0" presId="urn:microsoft.com/office/officeart/2005/8/layout/chevron2"/>
    <dgm:cxn modelId="{57781943-CC4F-495C-B0D2-E6D2219A07EE}" type="presParOf" srcId="{2CF83982-3C3A-42F3-9609-6278AB58D665}" destId="{5AAE512C-FAC8-456D-8C1C-73110FC95951}" srcOrd="0" destOrd="0" presId="urn:microsoft.com/office/officeart/2005/8/layout/chevron2"/>
    <dgm:cxn modelId="{36D6010C-C77F-49B4-8C3B-1F8080C5C13A}" type="presParOf" srcId="{2CF83982-3C3A-42F3-9609-6278AB58D665}" destId="{38828068-D42D-4AFA-BBA6-D775BCAE3FD6}" srcOrd="1" destOrd="0" presId="urn:microsoft.com/office/officeart/2005/8/layout/chevron2"/>
    <dgm:cxn modelId="{F0E60E08-5D69-46E8-BC95-7F39D130D6C4}" type="presParOf" srcId="{2CA720A8-1B0B-473C-9EC9-3872E4FD7C42}" destId="{DFC0F13D-BD86-4967-AE87-6BCBCB8756CD}" srcOrd="3" destOrd="0" presId="urn:microsoft.com/office/officeart/2005/8/layout/chevron2"/>
    <dgm:cxn modelId="{5A29B6A7-FC4D-41C5-A07D-70D770D35F22}" type="presParOf" srcId="{2CA720A8-1B0B-473C-9EC9-3872E4FD7C42}" destId="{83265FEA-5430-4A5C-86E2-1CA4B456DD2B}" srcOrd="4" destOrd="0" presId="urn:microsoft.com/office/officeart/2005/8/layout/chevron2"/>
    <dgm:cxn modelId="{DFE68B2E-975D-400D-815A-7B5538873DF7}" type="presParOf" srcId="{83265FEA-5430-4A5C-86E2-1CA4B456DD2B}" destId="{A2148F5B-8F5A-463F-9775-197063AF7EB0}" srcOrd="0" destOrd="0" presId="urn:microsoft.com/office/officeart/2005/8/layout/chevron2"/>
    <dgm:cxn modelId="{51EC6421-3263-48B8-BA99-91497440E768}" type="presParOf" srcId="{83265FEA-5430-4A5C-86E2-1CA4B456DD2B}" destId="{11498050-D5CE-4539-85C4-B5256397185A}" srcOrd="1" destOrd="0" presId="urn:microsoft.com/office/officeart/2005/8/layout/chevron2"/>
    <dgm:cxn modelId="{53662232-A153-4254-B17C-B3A04E896103}" type="presParOf" srcId="{2CA720A8-1B0B-473C-9EC9-3872E4FD7C42}" destId="{0D0908B9-9DC5-409D-89EC-76161C74FFB9}" srcOrd="5" destOrd="0" presId="urn:microsoft.com/office/officeart/2005/8/layout/chevron2"/>
    <dgm:cxn modelId="{A5B5B880-56E7-4251-A0F6-B005AB8A13BA}" type="presParOf" srcId="{2CA720A8-1B0B-473C-9EC9-3872E4FD7C42}" destId="{B331F1AA-F6DB-4F54-8CF7-75E3DD341939}" srcOrd="6" destOrd="0" presId="urn:microsoft.com/office/officeart/2005/8/layout/chevron2"/>
    <dgm:cxn modelId="{530C842E-BA96-4EEE-8930-1140FC579506}" type="presParOf" srcId="{B331F1AA-F6DB-4F54-8CF7-75E3DD341939}" destId="{8F6DF103-930B-46A1-A371-C8B55047DD4E}" srcOrd="0" destOrd="0" presId="urn:microsoft.com/office/officeart/2005/8/layout/chevron2"/>
    <dgm:cxn modelId="{A064CCFA-21BF-4463-8525-EA2659618492}" type="presParOf" srcId="{B331F1AA-F6DB-4F54-8CF7-75E3DD341939}" destId="{F0477A80-1D4D-49DF-8119-4B34950D2BC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87119-5AED-4124-A544-4359188BD825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</a:t>
          </a:r>
        </a:p>
      </dsp:txBody>
      <dsp:txXfrm rot="-5400000">
        <a:off x="1" y="419726"/>
        <a:ext cx="838822" cy="359495"/>
      </dsp:txXfrm>
    </dsp:sp>
    <dsp:sp modelId="{6F23F094-7B8A-4C99-8537-B4D6353D2CB3}">
      <dsp:nvSpPr>
        <dsp:cNvPr id="0" name=""/>
        <dsp:cNvSpPr/>
      </dsp:nvSpPr>
      <dsp:spPr>
        <a:xfrm rot="5400000">
          <a:off x="5287757" y="-444862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Rapid </a:t>
          </a:r>
          <a:r>
            <a:rPr lang="en-US" sz="1600" kern="1200" dirty="0" err="1"/>
            <a:t>Appclication</a:t>
          </a:r>
          <a:r>
            <a:rPr lang="en-US" sz="1600" kern="1200" dirty="0"/>
            <a:t> Development (RAD)</a:t>
          </a:r>
          <a:endParaRPr lang="en-ID" sz="1600" kern="1200" dirty="0"/>
        </a:p>
      </dsp:txBody>
      <dsp:txXfrm rot="-5400000">
        <a:off x="838822" y="38338"/>
        <a:ext cx="9638754" cy="702860"/>
      </dsp:txXfrm>
    </dsp:sp>
    <dsp:sp modelId="{5AAE512C-FAC8-456D-8C1C-73110FC95951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</a:t>
          </a:r>
        </a:p>
      </dsp:txBody>
      <dsp:txXfrm rot="-5400000">
        <a:off x="1" y="1470522"/>
        <a:ext cx="838822" cy="359495"/>
      </dsp:txXfrm>
    </dsp:sp>
    <dsp:sp modelId="{38828068-D42D-4AFA-BBA6-D775BCAE3FD6}">
      <dsp:nvSpPr>
        <dsp:cNvPr id="0" name=""/>
        <dsp:cNvSpPr/>
      </dsp:nvSpPr>
      <dsp:spPr>
        <a:xfrm rot="5400000">
          <a:off x="5287757" y="-3397823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Membuat</a:t>
          </a:r>
          <a:r>
            <a:rPr lang="en-US" sz="1600" kern="1200" dirty="0"/>
            <a:t> </a:t>
          </a:r>
          <a:r>
            <a:rPr lang="en-US" sz="1600" kern="1200" dirty="0" err="1"/>
            <a:t>sistem</a:t>
          </a:r>
          <a:r>
            <a:rPr lang="en-US" sz="1600" kern="1200" dirty="0"/>
            <a:t> </a:t>
          </a:r>
          <a:r>
            <a:rPr lang="en-US" sz="1600" kern="1200" dirty="0" err="1"/>
            <a:t>verifikasi</a:t>
          </a:r>
          <a:r>
            <a:rPr lang="en-US" sz="1600" kern="1200" dirty="0"/>
            <a:t> dan </a:t>
          </a:r>
          <a:r>
            <a:rPr lang="en-US" sz="1600" kern="1200" dirty="0" err="1"/>
            <a:t>validasi</a:t>
          </a:r>
          <a:r>
            <a:rPr lang="en-US" sz="1600" kern="1200" dirty="0"/>
            <a:t> data DAPODIK </a:t>
          </a:r>
          <a:r>
            <a:rPr lang="en-US" sz="1600" kern="1200" dirty="0" err="1"/>
            <a:t>dengan</a:t>
          </a:r>
          <a:r>
            <a:rPr lang="en-US" sz="1600" kern="1200" dirty="0"/>
            <a:t> </a:t>
          </a:r>
          <a:r>
            <a:rPr lang="en-US" sz="1600" kern="1200" dirty="0" err="1"/>
            <a:t>memanfaatkan</a:t>
          </a:r>
          <a:r>
            <a:rPr lang="en-US" sz="1600" kern="1200" dirty="0"/>
            <a:t> API DAPODIK</a:t>
          </a:r>
          <a:endParaRPr lang="en-ID" sz="1600" kern="1200" dirty="0"/>
        </a:p>
      </dsp:txBody>
      <dsp:txXfrm rot="-5400000">
        <a:off x="838822" y="1089135"/>
        <a:ext cx="9638754" cy="702860"/>
      </dsp:txXfrm>
    </dsp:sp>
    <dsp:sp modelId="{A2148F5B-8F5A-463F-9775-197063AF7EB0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</a:t>
          </a:r>
        </a:p>
      </dsp:txBody>
      <dsp:txXfrm rot="-5400000">
        <a:off x="1" y="2521319"/>
        <a:ext cx="838822" cy="359495"/>
      </dsp:txXfrm>
    </dsp:sp>
    <dsp:sp modelId="{11498050-D5CE-4539-85C4-B5256397185A}">
      <dsp:nvSpPr>
        <dsp:cNvPr id="0" name=""/>
        <dsp:cNvSpPr/>
      </dsp:nvSpPr>
      <dsp:spPr>
        <a:xfrm rot="5400000">
          <a:off x="5287757" y="-2347027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Melakukan</a:t>
          </a:r>
          <a:r>
            <a:rPr lang="en-US" sz="1600" kern="1200" baseline="0" dirty="0"/>
            <a:t> </a:t>
          </a:r>
          <a:r>
            <a:rPr lang="en-US" sz="1600" kern="1200" baseline="0" dirty="0" err="1"/>
            <a:t>penelitian</a:t>
          </a:r>
          <a:r>
            <a:rPr lang="en-US" sz="1600" kern="1200" baseline="0" dirty="0"/>
            <a:t> </a:t>
          </a:r>
          <a:r>
            <a:rPr lang="en-US" sz="1600" kern="1200" baseline="0" dirty="0" err="1"/>
            <a:t>sesuai</a:t>
          </a:r>
          <a:r>
            <a:rPr lang="en-US" sz="1600" kern="1200" baseline="0" dirty="0"/>
            <a:t> </a:t>
          </a:r>
          <a:r>
            <a:rPr lang="en-US" sz="1600" kern="1200" baseline="0" dirty="0" err="1"/>
            <a:t>dengan</a:t>
          </a:r>
          <a:r>
            <a:rPr lang="en-US" sz="1600" kern="1200" baseline="0" dirty="0"/>
            <a:t> </a:t>
          </a:r>
          <a:r>
            <a:rPr lang="en-US" sz="1600" kern="1200" baseline="0" dirty="0" err="1"/>
            <a:t>tahapan</a:t>
          </a:r>
          <a:r>
            <a:rPr lang="en-US" sz="1600" kern="1200" baseline="0" dirty="0"/>
            <a:t> RAD</a:t>
          </a:r>
          <a:endParaRPr lang="en-US" sz="1600" kern="1200" dirty="0"/>
        </a:p>
      </dsp:txBody>
      <dsp:txXfrm rot="-5400000">
        <a:off x="838822" y="2139931"/>
        <a:ext cx="9638754" cy="702860"/>
      </dsp:txXfrm>
    </dsp:sp>
    <dsp:sp modelId="{8F6DF103-930B-46A1-A371-C8B55047DD4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4</a:t>
          </a:r>
        </a:p>
      </dsp:txBody>
      <dsp:txXfrm rot="-5400000">
        <a:off x="1" y="3572115"/>
        <a:ext cx="838822" cy="359495"/>
      </dsp:txXfrm>
    </dsp:sp>
    <dsp:sp modelId="{F0477A80-1D4D-49DF-8119-4B34950D2BC2}">
      <dsp:nvSpPr>
        <dsp:cNvPr id="0" name=""/>
        <dsp:cNvSpPr/>
      </dsp:nvSpPr>
      <dsp:spPr>
        <a:xfrm rot="5400000">
          <a:off x="5287757" y="-129623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Sistem</a:t>
          </a:r>
          <a:r>
            <a:rPr lang="en-US" sz="1600" kern="1200" dirty="0"/>
            <a:t> </a:t>
          </a:r>
          <a:r>
            <a:rPr lang="en-US" sz="1600" kern="1200" dirty="0" err="1"/>
            <a:t>dapat</a:t>
          </a:r>
          <a:r>
            <a:rPr lang="en-US" sz="1600" kern="1200" dirty="0"/>
            <a:t> </a:t>
          </a:r>
          <a:r>
            <a:rPr lang="en-US" sz="1600" kern="1200" dirty="0" err="1"/>
            <a:t>mempermudah</a:t>
          </a:r>
          <a:r>
            <a:rPr lang="en-US" sz="1600" kern="1200" dirty="0"/>
            <a:t> guru </a:t>
          </a:r>
          <a:r>
            <a:rPr lang="en-US" sz="1600" kern="1200" dirty="0" err="1"/>
            <a:t>dalam</a:t>
          </a:r>
          <a:r>
            <a:rPr lang="en-US" sz="1600" kern="1200" dirty="0"/>
            <a:t> </a:t>
          </a:r>
          <a:r>
            <a:rPr lang="en-US" sz="1600" kern="1200" dirty="0" err="1"/>
            <a:t>mengecek</a:t>
          </a:r>
          <a:r>
            <a:rPr lang="en-US" sz="1600" kern="1200" dirty="0"/>
            <a:t> data </a:t>
          </a:r>
          <a:r>
            <a:rPr lang="en-US" sz="1600" kern="1200" dirty="0" err="1"/>
            <a:t>individu</a:t>
          </a:r>
          <a:r>
            <a:rPr lang="en-US" sz="1600" kern="1200" dirty="0"/>
            <a:t> </a:t>
          </a:r>
          <a:r>
            <a:rPr lang="en-US" sz="1600" kern="1200" dirty="0" err="1"/>
            <a:t>maupun</a:t>
          </a:r>
          <a:r>
            <a:rPr lang="en-US" sz="1600" kern="1200" dirty="0"/>
            <a:t> data </a:t>
          </a:r>
          <a:r>
            <a:rPr lang="en-US" sz="1600" kern="1200" dirty="0" err="1"/>
            <a:t>siswa</a:t>
          </a:r>
          <a:r>
            <a:rPr lang="en-US" sz="1600" kern="1200" dirty="0"/>
            <a:t> dan </a:t>
          </a:r>
          <a:r>
            <a:rPr lang="en-US" sz="1600" kern="1200" dirty="0" err="1"/>
            <a:t>dapat</a:t>
          </a:r>
          <a:r>
            <a:rPr lang="en-US" sz="1600" kern="1200" dirty="0"/>
            <a:t> </a:t>
          </a:r>
          <a:r>
            <a:rPr lang="en-US" sz="1600" kern="1200" dirty="0" err="1"/>
            <a:t>melapor</a:t>
          </a:r>
          <a:r>
            <a:rPr lang="en-US" sz="1600" kern="1200" dirty="0"/>
            <a:t>, </a:t>
          </a:r>
          <a:r>
            <a:rPr lang="en-US" sz="1600" kern="1200" dirty="0" err="1"/>
            <a:t>jika</a:t>
          </a:r>
          <a:r>
            <a:rPr lang="en-US" sz="1600" kern="1200" dirty="0"/>
            <a:t> </a:t>
          </a:r>
          <a:r>
            <a:rPr lang="en-US" sz="1600" kern="1200" dirty="0" err="1"/>
            <a:t>terdapat</a:t>
          </a:r>
          <a:r>
            <a:rPr lang="en-US" sz="1600" kern="1200" dirty="0"/>
            <a:t> </a:t>
          </a:r>
          <a:r>
            <a:rPr lang="en-US" sz="1600" kern="1200" dirty="0" err="1"/>
            <a:t>kesalahan</a:t>
          </a:r>
          <a:r>
            <a:rPr lang="en-US" sz="1600" kern="1200" dirty="0"/>
            <a:t>. </a:t>
          </a:r>
          <a:r>
            <a:rPr lang="en-US" sz="1600" kern="1200" dirty="0" err="1"/>
            <a:t>Untuk</a:t>
          </a:r>
          <a:r>
            <a:rPr lang="en-US" sz="1600" kern="1200" dirty="0"/>
            <a:t> operator </a:t>
          </a:r>
          <a:r>
            <a:rPr lang="en-US" sz="1600" kern="1200" dirty="0" err="1"/>
            <a:t>dapat</a:t>
          </a:r>
          <a:r>
            <a:rPr lang="en-US" sz="1600" kern="1200" dirty="0"/>
            <a:t> </a:t>
          </a:r>
          <a:r>
            <a:rPr lang="en-US" sz="1600" kern="1200" dirty="0" err="1"/>
            <a:t>memperbaiki</a:t>
          </a:r>
          <a:r>
            <a:rPr lang="en-US" sz="1600" kern="1200" dirty="0"/>
            <a:t> data yang </a:t>
          </a:r>
          <a:r>
            <a:rPr lang="en-US" sz="1600" kern="1200" dirty="0" err="1"/>
            <a:t>tidak</a:t>
          </a:r>
          <a:r>
            <a:rPr lang="en-US" sz="1600" kern="1200" dirty="0"/>
            <a:t> </a:t>
          </a:r>
          <a:r>
            <a:rPr lang="en-US" sz="1600" kern="1200" dirty="0" err="1"/>
            <a:t>sesuai</a:t>
          </a:r>
          <a:r>
            <a:rPr lang="en-US" sz="1600" kern="1200" dirty="0"/>
            <a:t> </a:t>
          </a:r>
          <a:r>
            <a:rPr lang="en-US" sz="1600" kern="1200" dirty="0" err="1"/>
            <a:t>berdasarkan</a:t>
          </a:r>
          <a:r>
            <a:rPr lang="en-US" sz="1600" kern="1200" dirty="0"/>
            <a:t> </a:t>
          </a:r>
          <a:r>
            <a:rPr lang="en-US" sz="1600" kern="1200" dirty="0" err="1"/>
            <a:t>isi</a:t>
          </a:r>
          <a:r>
            <a:rPr lang="en-US" sz="1600" kern="1200" dirty="0"/>
            <a:t> </a:t>
          </a:r>
          <a:r>
            <a:rPr lang="en-US" sz="1600" kern="1200" dirty="0" err="1"/>
            <a:t>laporan</a:t>
          </a:r>
          <a:r>
            <a:rPr lang="en-US" sz="1600" kern="1200" dirty="0"/>
            <a:t> </a:t>
          </a:r>
          <a:r>
            <a:rPr lang="en-US" sz="1600" kern="1200" dirty="0" err="1"/>
            <a:t>dari</a:t>
          </a:r>
          <a:r>
            <a:rPr lang="en-US" sz="1600" kern="1200" dirty="0"/>
            <a:t> guru </a:t>
          </a:r>
          <a:r>
            <a:rPr lang="en-US" sz="1600" kern="1200" dirty="0" err="1"/>
            <a:t>ke</a:t>
          </a:r>
          <a:r>
            <a:rPr lang="en-US" sz="1600" kern="1200" dirty="0"/>
            <a:t> </a:t>
          </a:r>
          <a:r>
            <a:rPr lang="en-US" sz="1600" kern="1200" dirty="0" err="1"/>
            <a:t>aplikasi</a:t>
          </a:r>
          <a:r>
            <a:rPr lang="en-US" sz="1600" kern="1200" dirty="0"/>
            <a:t> DAPODIK</a:t>
          </a:r>
          <a:endParaRPr lang="en-ID" sz="1600" kern="1200" dirty="0"/>
        </a:p>
      </dsp:txBody>
      <dsp:txXfrm rot="-5400000">
        <a:off x="838822" y="3190728"/>
        <a:ext cx="9638754" cy="702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497158"/>
            <a:ext cx="8586216" cy="1272422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Sistem</a:t>
            </a:r>
            <a:r>
              <a:rPr lang="en-US" sz="2400" b="1" dirty="0"/>
              <a:t> </a:t>
            </a:r>
            <a:r>
              <a:rPr lang="en-US" sz="2400" b="1" dirty="0" err="1"/>
              <a:t>Informasi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Verifikasi</a:t>
            </a:r>
            <a:r>
              <a:rPr lang="en-US" sz="2400" b="1" dirty="0"/>
              <a:t> dan </a:t>
            </a:r>
            <a:r>
              <a:rPr lang="en-US" sz="2400" b="1" dirty="0" err="1"/>
              <a:t>Validasi</a:t>
            </a:r>
            <a:r>
              <a:rPr lang="en-US" sz="2400" b="1" dirty="0"/>
              <a:t> Data DAPODIK </a:t>
            </a:r>
            <a:r>
              <a:rPr lang="en-US" sz="2400" b="1" dirty="0" err="1"/>
              <a:t>Menggunakan</a:t>
            </a:r>
            <a:r>
              <a:rPr lang="en-US" sz="2400" b="1" dirty="0"/>
              <a:t> </a:t>
            </a:r>
            <a:r>
              <a:rPr lang="en-US" sz="2400" b="1" dirty="0" err="1"/>
              <a:t>Metode</a:t>
            </a:r>
            <a:r>
              <a:rPr lang="en-US" sz="2400" b="1" dirty="0"/>
              <a:t> RAD (Rapid Application Development)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368" y="4324881"/>
            <a:ext cx="8586216" cy="2071921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1AAFB5"/>
                </a:solidFill>
              </a:rPr>
              <a:t>PROGRAM STUDI SISTEM INFORMASI</a:t>
            </a:r>
          </a:p>
          <a:p>
            <a:r>
              <a:rPr lang="en-US" dirty="0">
                <a:solidFill>
                  <a:srgbClr val="1AAFB5"/>
                </a:solidFill>
              </a:rPr>
              <a:t>FAKULTAS </a:t>
            </a:r>
            <a:r>
              <a:rPr lang="en-US" sz="3000" dirty="0">
                <a:solidFill>
                  <a:srgbClr val="1AAFB5"/>
                </a:solidFill>
              </a:rPr>
              <a:t>TEKNOLOGI TERAPAN </a:t>
            </a:r>
          </a:p>
          <a:p>
            <a:r>
              <a:rPr lang="en-US" sz="3000" dirty="0">
                <a:solidFill>
                  <a:srgbClr val="1AAFB5"/>
                </a:solidFill>
              </a:rPr>
              <a:t>UNIVERSITAS AHMAD </a:t>
            </a:r>
            <a:r>
              <a:rPr lang="en-US" dirty="0">
                <a:solidFill>
                  <a:srgbClr val="1AAFB5"/>
                </a:solidFill>
              </a:rPr>
              <a:t>DAHLAN</a:t>
            </a:r>
          </a:p>
          <a:p>
            <a:r>
              <a:rPr lang="en-US" dirty="0">
                <a:solidFill>
                  <a:srgbClr val="1AAFB5"/>
                </a:solidFill>
              </a:rPr>
              <a:t>2022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432852-D0DE-42C5-90DD-D80319DC44F9}"/>
              </a:ext>
            </a:extLst>
          </p:cNvPr>
          <p:cNvSpPr txBox="1">
            <a:spLocks/>
          </p:cNvSpPr>
          <p:nvPr/>
        </p:nvSpPr>
        <p:spPr>
          <a:xfrm>
            <a:off x="4930491" y="2854173"/>
            <a:ext cx="2327969" cy="522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Rui Faqri</a:t>
            </a:r>
          </a:p>
          <a:p>
            <a:r>
              <a:rPr lang="en-US" sz="1400" b="1" dirty="0"/>
              <a:t>1800016004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72A4FC7-9B3A-4FF3-BEF1-982EECD6ECF9}"/>
              </a:ext>
            </a:extLst>
          </p:cNvPr>
          <p:cNvSpPr txBox="1">
            <a:spLocks/>
          </p:cNvSpPr>
          <p:nvPr/>
        </p:nvSpPr>
        <p:spPr>
          <a:xfrm>
            <a:off x="1801368" y="2690177"/>
            <a:ext cx="8586216" cy="11457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AFC419-BDDE-4BA3-8417-1A35F9626B72}"/>
              </a:ext>
            </a:extLst>
          </p:cNvPr>
          <p:cNvSpPr txBox="1">
            <a:spLocks/>
          </p:cNvSpPr>
          <p:nvPr/>
        </p:nvSpPr>
        <p:spPr>
          <a:xfrm>
            <a:off x="3766506" y="3561588"/>
            <a:ext cx="2327969" cy="522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err="1"/>
              <a:t>Pembimbing</a:t>
            </a:r>
            <a:endParaRPr lang="en-US" sz="1400" b="1" dirty="0"/>
          </a:p>
          <a:p>
            <a:r>
              <a:rPr lang="en-US" sz="1400" b="1" dirty="0" err="1"/>
              <a:t>Arif</a:t>
            </a:r>
            <a:r>
              <a:rPr lang="en-US" sz="1400" b="1" dirty="0"/>
              <a:t> Rahman, S.SI., </a:t>
            </a:r>
            <a:r>
              <a:rPr lang="en-US" sz="1400" b="1" dirty="0" err="1"/>
              <a:t>MKom</a:t>
            </a:r>
            <a:endParaRPr lang="en-US" sz="14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C0E9A7-06D9-4A57-9666-9BAFC1387BDD}"/>
              </a:ext>
            </a:extLst>
          </p:cNvPr>
          <p:cNvSpPr txBox="1">
            <a:spLocks/>
          </p:cNvSpPr>
          <p:nvPr/>
        </p:nvSpPr>
        <p:spPr>
          <a:xfrm>
            <a:off x="6094475" y="3564821"/>
            <a:ext cx="2327969" cy="522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err="1"/>
              <a:t>Penguji</a:t>
            </a:r>
            <a:endParaRPr lang="en-US" sz="1400" b="1" dirty="0"/>
          </a:p>
          <a:p>
            <a:r>
              <a:rPr lang="en-US" sz="1400" b="1" dirty="0"/>
              <a:t>Farid </a:t>
            </a:r>
            <a:r>
              <a:rPr lang="en-US" sz="1400" b="1" dirty="0" err="1"/>
              <a:t>Suryanto</a:t>
            </a:r>
            <a:r>
              <a:rPr lang="en-US" sz="1400" b="1" dirty="0"/>
              <a:t>, MT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BA49AB-D4F0-458D-AE00-92DE77088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619" y="4490165"/>
            <a:ext cx="1741351" cy="174135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14C0CE6-294F-4E49-9A9F-F6B611F113DB}"/>
              </a:ext>
            </a:extLst>
          </p:cNvPr>
          <p:cNvSpPr txBox="1">
            <a:spLocks/>
          </p:cNvSpPr>
          <p:nvPr/>
        </p:nvSpPr>
        <p:spPr>
          <a:xfrm>
            <a:off x="3981501" y="4616188"/>
            <a:ext cx="6176552" cy="150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2"/>
                </a:solidFill>
              </a:rPr>
              <a:t>PROGRAM STUDI SISTEM INFORMASI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FAKULTAS TEKNOLOGI TERAPAN 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UNIVERSITAS AHMAD DAHLAN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B919-4F65-4B5E-ADF3-272AD780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6000" b="1" dirty="0"/>
              <a:t>TERIMAKASIH</a:t>
            </a:r>
            <a:br>
              <a:rPr lang="en-US" dirty="0"/>
            </a:br>
            <a:r>
              <a:rPr lang="en-US" b="1" i="1" dirty="0">
                <a:latin typeface="Embassy BT" panose="03030602040507090C03" pitchFamily="66" charset="0"/>
              </a:rPr>
              <a:t>FIN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48DDF-62CA-455C-A7CB-AB86D3378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SISTEM INFORMASI</a:t>
            </a:r>
            <a:endParaRPr lang="en-US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106A-D567-46FE-88DF-BA724D83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1/11/2022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BF44-1F57-4664-8847-9214C41B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Latar</a:t>
            </a:r>
            <a:r>
              <a:rPr lang="en-US" b="1" dirty="0"/>
              <a:t> </a:t>
            </a:r>
            <a:r>
              <a:rPr lang="en-US" b="1" dirty="0" err="1"/>
              <a:t>Belakang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verifikasi</a:t>
            </a:r>
            <a:r>
              <a:rPr lang="en-US" dirty="0"/>
              <a:t> dan </a:t>
            </a:r>
            <a:r>
              <a:rPr lang="en-US" dirty="0" err="1"/>
              <a:t>validasi</a:t>
            </a:r>
            <a:r>
              <a:rPr lang="en-US" dirty="0"/>
              <a:t> data DAPODIK </a:t>
            </a:r>
            <a:r>
              <a:rPr lang="en-US" dirty="0" err="1"/>
              <a:t>siswa</a:t>
            </a:r>
            <a:r>
              <a:rPr lang="en-US" dirty="0"/>
              <a:t>, guru, dan </a:t>
            </a:r>
            <a:r>
              <a:rPr lang="en-US" dirty="0" err="1"/>
              <a:t>sekolah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Permasalahan</a:t>
            </a:r>
            <a:r>
              <a:rPr lang="en-US" dirty="0"/>
              <a:t> yang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data </a:t>
            </a:r>
            <a:r>
              <a:rPr lang="en-US" dirty="0" err="1"/>
              <a:t>siswa</a:t>
            </a:r>
            <a:r>
              <a:rPr lang="en-US" dirty="0"/>
              <a:t>, guru,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r>
              <a:rPr lang="en-US" dirty="0"/>
              <a:t> DAPODIK. Serta </a:t>
            </a:r>
            <a:r>
              <a:rPr lang="en-US" dirty="0" err="1"/>
              <a:t>terbatasnya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DAPODIK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dipegang</a:t>
            </a:r>
            <a:r>
              <a:rPr lang="en-US" dirty="0"/>
              <a:t> oleh operator.</a:t>
            </a:r>
          </a:p>
        </p:txBody>
      </p:sp>
      <p:pic>
        <p:nvPicPr>
          <p:cNvPr id="27" name="Picture Placeholder 26" descr="post it notes">
            <a:extLst>
              <a:ext uri="{FF2B5EF4-FFF2-40B4-BE49-F238E27FC236}">
                <a16:creationId xmlns:a16="http://schemas.microsoft.com/office/drawing/2014/main" id="{778123A3-1887-4297-BB48-CD597C4677B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68" b="168"/>
          <a:stretch/>
        </p:blipFill>
        <p:spPr/>
      </p:pic>
      <p:pic>
        <p:nvPicPr>
          <p:cNvPr id="18" name="Picture Placeholder 17" descr="Woman pointing to something while three others look on">
            <a:extLst>
              <a:ext uri="{FF2B5EF4-FFF2-40B4-BE49-F238E27FC236}">
                <a16:creationId xmlns:a16="http://schemas.microsoft.com/office/drawing/2014/main" id="{1A615CC8-9DF3-484C-8E7E-BA035F93900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2" r="2"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A032A-0F2A-401A-8B1D-0B78F7DFB4B8}"/>
              </a:ext>
            </a:extLst>
          </p:cNvPr>
          <p:cNvSpPr txBox="1">
            <a:spLocks/>
          </p:cNvSpPr>
          <p:nvPr/>
        </p:nvSpPr>
        <p:spPr>
          <a:xfrm>
            <a:off x="905256" y="640031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1/11/2022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Identifikasi</a:t>
            </a:r>
            <a:r>
              <a:rPr lang="en-US" b="1" dirty="0"/>
              <a:t> </a:t>
            </a:r>
            <a:r>
              <a:rPr lang="en-US" b="1" dirty="0" err="1"/>
              <a:t>Masalah</a:t>
            </a:r>
            <a:endParaRPr lang="en-US" b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D88E8B5-C20C-47A1-9C22-B545284DA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2558027"/>
            <a:ext cx="10168128" cy="29685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/>
              <a:t>Terdapat</a:t>
            </a:r>
            <a:r>
              <a:rPr lang="en-US" dirty="0"/>
              <a:t> data </a:t>
            </a:r>
            <a:r>
              <a:rPr lang="en-US" dirty="0" err="1"/>
              <a:t>siswa</a:t>
            </a:r>
            <a:r>
              <a:rPr lang="en-US" dirty="0"/>
              <a:t>, guru,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r>
              <a:rPr lang="en-US" dirty="0"/>
              <a:t> DAPODIK.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Guru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sepenuhnya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dan </a:t>
            </a:r>
            <a:r>
              <a:rPr lang="en-US" dirty="0" err="1"/>
              <a:t>memperbaiki</a:t>
            </a:r>
            <a:r>
              <a:rPr lang="en-US" dirty="0"/>
              <a:t> data </a:t>
            </a:r>
            <a:r>
              <a:rPr lang="en-US" dirty="0" err="1"/>
              <a:t>individu</a:t>
            </a:r>
            <a:r>
              <a:rPr lang="en-US" dirty="0"/>
              <a:t> di DAPODIK.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dan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 data DAPODIK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oleh guru dan operator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data,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DAPODIK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.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835F6-0DA8-4CFE-83E4-CD122B90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1/11/2022</a:t>
            </a:r>
          </a:p>
        </p:txBody>
      </p:sp>
    </p:spTree>
    <p:extLst>
      <p:ext uri="{BB962C8B-B14F-4D97-AF65-F5344CB8AC3E}">
        <p14:creationId xmlns:p14="http://schemas.microsoft.com/office/powerpoint/2010/main" val="232857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Rumusan</a:t>
            </a:r>
            <a:r>
              <a:rPr lang="en-US" b="1" dirty="0"/>
              <a:t> </a:t>
            </a:r>
            <a:r>
              <a:rPr lang="en-US" b="1" dirty="0" err="1"/>
              <a:t>Masalah</a:t>
            </a:r>
            <a:endParaRPr lang="en-US" b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D88E8B5-C20C-47A1-9C22-B545284DA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2558027"/>
            <a:ext cx="10168128" cy="296851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latar</a:t>
            </a:r>
            <a:r>
              <a:rPr lang="en-US" sz="2000" dirty="0"/>
              <a:t> </a:t>
            </a:r>
            <a:r>
              <a:rPr lang="en-US" sz="2000" dirty="0" err="1"/>
              <a:t>belakang</a:t>
            </a:r>
            <a:r>
              <a:rPr lang="en-US" sz="2000" dirty="0"/>
              <a:t> yang </a:t>
            </a:r>
            <a:r>
              <a:rPr lang="en-US" sz="2000" dirty="0" err="1"/>
              <a:t>dijelaskan</a:t>
            </a:r>
            <a:r>
              <a:rPr lang="en-US" sz="2000" dirty="0"/>
              <a:t> </a:t>
            </a:r>
            <a:r>
              <a:rPr lang="en-US" sz="2000" dirty="0" err="1"/>
              <a:t>diatas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rumusan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diajukan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penelitian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merancang</a:t>
            </a:r>
            <a:r>
              <a:rPr lang="en-US" sz="2000" dirty="0"/>
              <a:t> dan </a:t>
            </a:r>
            <a:r>
              <a:rPr lang="en-US" sz="2000" dirty="0" err="1"/>
              <a:t>membangun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memverifikasi</a:t>
            </a:r>
            <a:r>
              <a:rPr lang="en-US" sz="2000" dirty="0"/>
              <a:t> dan </a:t>
            </a:r>
            <a:r>
              <a:rPr lang="en-US" sz="2000" dirty="0" err="1"/>
              <a:t>memvalidasi</a:t>
            </a:r>
            <a:r>
              <a:rPr lang="en-US" sz="2000" dirty="0"/>
              <a:t> data DAPODIK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RAD?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4F387-F653-446D-85E1-6C0866DC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1/11/2022</a:t>
            </a:r>
          </a:p>
        </p:txBody>
      </p:sp>
    </p:spTree>
    <p:extLst>
      <p:ext uri="{BB962C8B-B14F-4D97-AF65-F5344CB8AC3E}">
        <p14:creationId xmlns:p14="http://schemas.microsoft.com/office/powerpoint/2010/main" val="257955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Penelitian</a:t>
            </a:r>
            <a:endParaRPr lang="en-US" b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D88E8B5-C20C-47A1-9C22-B545284DA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2558027"/>
            <a:ext cx="10168128" cy="296851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nn-NO" sz="2000" dirty="0"/>
              <a:t>Tujuan yang hendak dicapai pada penelitian ini adalah untuk merancang dan membangun sistem informasi untuk verifikasi dan validasi data DAPODIK dengan metode RAD.</a:t>
            </a:r>
            <a:endParaRPr lang="en-US" sz="200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4F275-98E7-4C56-98EA-E33538F0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1/11/2022</a:t>
            </a:r>
          </a:p>
        </p:txBody>
      </p:sp>
    </p:spTree>
    <p:extLst>
      <p:ext uri="{BB962C8B-B14F-4D97-AF65-F5344CB8AC3E}">
        <p14:creationId xmlns:p14="http://schemas.microsoft.com/office/powerpoint/2010/main" val="313521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C88E-B451-4DF6-9639-4FC085C3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792480"/>
            <a:ext cx="10378440" cy="526288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5C9F5-4F81-46F0-A116-32BA0C44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C4F877-1657-412F-8B9C-054C881C4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56" y="719191"/>
            <a:ext cx="10378440" cy="540945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57CCD99-59AA-41B5-89D1-162805C5AD53}"/>
              </a:ext>
            </a:extLst>
          </p:cNvPr>
          <p:cNvSpPr txBox="1">
            <a:spLocks/>
          </p:cNvSpPr>
          <p:nvPr/>
        </p:nvSpPr>
        <p:spPr>
          <a:xfrm>
            <a:off x="4249420" y="337449"/>
            <a:ext cx="3690112" cy="465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Kajian </a:t>
            </a:r>
            <a:r>
              <a:rPr lang="en-US" sz="2000" b="1" dirty="0" err="1"/>
              <a:t>Peneliti</a:t>
            </a:r>
            <a:r>
              <a:rPr lang="en-US" sz="2000" b="1" dirty="0"/>
              <a:t> </a:t>
            </a:r>
            <a:r>
              <a:rPr lang="en-US" sz="2000" b="1" dirty="0" err="1"/>
              <a:t>Terdahulu</a:t>
            </a:r>
            <a:endParaRPr lang="en-US" sz="2000" b="1" dirty="0"/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831DDE56-91E0-4267-B4CD-B1B8F58B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1/11/2022</a:t>
            </a:r>
          </a:p>
        </p:txBody>
      </p:sp>
    </p:spTree>
    <p:extLst>
      <p:ext uri="{BB962C8B-B14F-4D97-AF65-F5344CB8AC3E}">
        <p14:creationId xmlns:p14="http://schemas.microsoft.com/office/powerpoint/2010/main" val="32533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1886-AA43-422E-B193-F1F3DF7D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Novelty</a:t>
            </a:r>
          </a:p>
        </p:txBody>
      </p:sp>
      <p:graphicFrame>
        <p:nvGraphicFramePr>
          <p:cNvPr id="4" name="Content Placeholder 3" descr="timeline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6521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BD4F9CE-26BB-4441-99A7-B6599E9C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4701E-4AB1-402A-980C-CEFE4613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1/11/2022</a:t>
            </a:r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72" y="916432"/>
            <a:ext cx="5657088" cy="607568"/>
          </a:xfrm>
        </p:spPr>
        <p:txBody>
          <a:bodyPr>
            <a:normAutofit fontScale="90000"/>
          </a:bodyPr>
          <a:lstStyle/>
          <a:p>
            <a:r>
              <a:rPr lang="en-US" sz="4000" b="1" dirty="0" err="1"/>
              <a:t>Metode</a:t>
            </a:r>
            <a:r>
              <a:rPr lang="en-US" sz="4000" b="1" dirty="0"/>
              <a:t> </a:t>
            </a:r>
            <a:r>
              <a:rPr lang="en-US" sz="4000" b="1" dirty="0" err="1"/>
              <a:t>Penelitian</a:t>
            </a:r>
            <a:endParaRPr lang="en-US" sz="4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F18FD2-D50A-46D1-B42B-7A846A40C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80" y="1645921"/>
            <a:ext cx="7741920" cy="3586480"/>
          </a:xfrm>
          <a:prstGeom prst="rect">
            <a:avLst/>
          </a:prstGeom>
        </p:spPr>
      </p:pic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72DC7670-A39B-4649-8FFC-B7664E36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1/11/2022</a:t>
            </a:r>
          </a:p>
        </p:txBody>
      </p:sp>
    </p:spTree>
    <p:extLst>
      <p:ext uri="{BB962C8B-B14F-4D97-AF65-F5344CB8AC3E}">
        <p14:creationId xmlns:p14="http://schemas.microsoft.com/office/powerpoint/2010/main" val="2177544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C88E-B451-4DF6-9639-4FC085C3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792480"/>
            <a:ext cx="10378440" cy="526288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C2442-295B-43C9-881D-42E878C9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1/11/2022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5C9F5-4F81-46F0-A116-32BA0C44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57CCD99-59AA-41B5-89D1-162805C5AD53}"/>
              </a:ext>
            </a:extLst>
          </p:cNvPr>
          <p:cNvSpPr txBox="1">
            <a:spLocks/>
          </p:cNvSpPr>
          <p:nvPr/>
        </p:nvSpPr>
        <p:spPr>
          <a:xfrm>
            <a:off x="4249420" y="337449"/>
            <a:ext cx="3690112" cy="465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err="1"/>
              <a:t>Jadwal</a:t>
            </a:r>
            <a:r>
              <a:rPr lang="en-US" sz="2000" b="1" dirty="0"/>
              <a:t> </a:t>
            </a:r>
            <a:r>
              <a:rPr lang="en-US" sz="2000" b="1" dirty="0" err="1"/>
              <a:t>Penelitian</a:t>
            </a: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46646-878C-4E92-93C9-69342A0B1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00" y="894602"/>
            <a:ext cx="10299952" cy="508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7612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93</TotalTime>
  <Words>347</Words>
  <Application>Microsoft Office PowerPoint</Application>
  <PresentationFormat>Widescreen</PresentationFormat>
  <Paragraphs>62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Calibri</vt:lpstr>
      <vt:lpstr>Embassy BT</vt:lpstr>
      <vt:lpstr>Segoe UI</vt:lpstr>
      <vt:lpstr>AccentBoxVTI</vt:lpstr>
      <vt:lpstr>Sistem Informasi untuk Verifikasi dan Validasi Data DAPODIK Menggunakan Metode RAD (Rapid Application Development) </vt:lpstr>
      <vt:lpstr>Latar Belakang</vt:lpstr>
      <vt:lpstr>Identifikasi Masalah</vt:lpstr>
      <vt:lpstr>Rumusan Masalah</vt:lpstr>
      <vt:lpstr>Tujuan Penelitian</vt:lpstr>
      <vt:lpstr>PowerPoint Presentation</vt:lpstr>
      <vt:lpstr>Novelty</vt:lpstr>
      <vt:lpstr>Metode Penelitian</vt:lpstr>
      <vt:lpstr>PowerPoint Presentation</vt:lpstr>
      <vt:lpstr>TERIMAKASIH 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untuk Verifikasi dan Validasi Data DAPODIK Menggunakan Metode RAD (Rapid Application Development)</dc:title>
  <dc:creator>rui faqri</dc:creator>
  <cp:lastModifiedBy>rui faqri</cp:lastModifiedBy>
  <cp:revision>17</cp:revision>
  <dcterms:created xsi:type="dcterms:W3CDTF">2022-10-26T13:31:14Z</dcterms:created>
  <dcterms:modified xsi:type="dcterms:W3CDTF">2022-11-01T00:42:25Z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