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Roboto Bold" charset="1" panose="02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bz3r2zfecqn6zsp.studio.us-east-1.sagemaker.aws/jupyterlab/default/proxy/8501/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6649" y="3775372"/>
            <a:ext cx="15394702" cy="1899418"/>
            <a:chOff x="0" y="0"/>
            <a:chExt cx="20526269" cy="25325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1766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9917" y="-228600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04774" y="5865211"/>
            <a:ext cx="10478452" cy="6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A FORMA INTELIGENTE DE ACELERAR VENDAS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344014" y="647184"/>
            <a:ext cx="2401567" cy="2685412"/>
            <a:chOff x="0" y="0"/>
            <a:chExt cx="632511" cy="7072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2511" cy="707269"/>
            </a:xfrm>
            <a:custGeom>
              <a:avLst/>
              <a:gdLst/>
              <a:ahLst/>
              <a:cxnLst/>
              <a:rect r="r" b="b" t="t" l="l"/>
              <a:pathLst>
                <a:path h="707269" w="632511">
                  <a:moveTo>
                    <a:pt x="164408" y="0"/>
                  </a:moveTo>
                  <a:lnTo>
                    <a:pt x="468103" y="0"/>
                  </a:lnTo>
                  <a:cubicBezTo>
                    <a:pt x="558903" y="0"/>
                    <a:pt x="632511" y="73608"/>
                    <a:pt x="632511" y="164408"/>
                  </a:cubicBezTo>
                  <a:lnTo>
                    <a:pt x="632511" y="542861"/>
                  </a:lnTo>
                  <a:cubicBezTo>
                    <a:pt x="632511" y="633661"/>
                    <a:pt x="558903" y="707269"/>
                    <a:pt x="468103" y="707269"/>
                  </a:cubicBezTo>
                  <a:lnTo>
                    <a:pt x="164408" y="707269"/>
                  </a:lnTo>
                  <a:cubicBezTo>
                    <a:pt x="73608" y="707269"/>
                    <a:pt x="0" y="633661"/>
                    <a:pt x="0" y="542861"/>
                  </a:cubicBezTo>
                  <a:lnTo>
                    <a:pt x="0" y="164408"/>
                  </a:lnTo>
                  <a:cubicBezTo>
                    <a:pt x="0" y="73608"/>
                    <a:pt x="73608" y="0"/>
                    <a:pt x="164408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325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7012" y="3802267"/>
            <a:ext cx="3390652" cy="2685412"/>
            <a:chOff x="0" y="0"/>
            <a:chExt cx="893011" cy="7072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011" cy="707269"/>
            </a:xfrm>
            <a:custGeom>
              <a:avLst/>
              <a:gdLst/>
              <a:ahLst/>
              <a:cxnLst/>
              <a:rect r="r" b="b" t="t" l="l"/>
              <a:pathLst>
                <a:path h="707269" w="893011">
                  <a:moveTo>
                    <a:pt x="116449" y="0"/>
                  </a:moveTo>
                  <a:lnTo>
                    <a:pt x="776562" y="0"/>
                  </a:lnTo>
                  <a:cubicBezTo>
                    <a:pt x="840875" y="0"/>
                    <a:pt x="893011" y="52136"/>
                    <a:pt x="893011" y="116449"/>
                  </a:cubicBezTo>
                  <a:lnTo>
                    <a:pt x="893011" y="590820"/>
                  </a:lnTo>
                  <a:cubicBezTo>
                    <a:pt x="893011" y="621704"/>
                    <a:pt x="880743" y="651324"/>
                    <a:pt x="858904" y="673162"/>
                  </a:cubicBezTo>
                  <a:cubicBezTo>
                    <a:pt x="837066" y="695000"/>
                    <a:pt x="807447" y="707269"/>
                    <a:pt x="776562" y="707269"/>
                  </a:cubicBezTo>
                  <a:lnTo>
                    <a:pt x="116449" y="707269"/>
                  </a:lnTo>
                  <a:cubicBezTo>
                    <a:pt x="85565" y="707269"/>
                    <a:pt x="55946" y="695000"/>
                    <a:pt x="34107" y="673162"/>
                  </a:cubicBezTo>
                  <a:cubicBezTo>
                    <a:pt x="12269" y="651324"/>
                    <a:pt x="0" y="621704"/>
                    <a:pt x="0" y="590820"/>
                  </a:cubicBezTo>
                  <a:lnTo>
                    <a:pt x="0" y="116449"/>
                  </a:lnTo>
                  <a:cubicBezTo>
                    <a:pt x="0" y="85565"/>
                    <a:pt x="12269" y="55946"/>
                    <a:pt x="34107" y="34107"/>
                  </a:cubicBezTo>
                  <a:cubicBezTo>
                    <a:pt x="55946" y="12269"/>
                    <a:pt x="85565" y="0"/>
                    <a:pt x="116449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930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10009" y="6954404"/>
            <a:ext cx="3329331" cy="2685412"/>
            <a:chOff x="0" y="0"/>
            <a:chExt cx="876861" cy="7072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6861" cy="707269"/>
            </a:xfrm>
            <a:custGeom>
              <a:avLst/>
              <a:gdLst/>
              <a:ahLst/>
              <a:cxnLst/>
              <a:rect r="r" b="b" t="t" l="l"/>
              <a:pathLst>
                <a:path h="707269" w="876861">
                  <a:moveTo>
                    <a:pt x="118594" y="0"/>
                  </a:moveTo>
                  <a:lnTo>
                    <a:pt x="758267" y="0"/>
                  </a:lnTo>
                  <a:cubicBezTo>
                    <a:pt x="789720" y="0"/>
                    <a:pt x="819885" y="12495"/>
                    <a:pt x="842126" y="34735"/>
                  </a:cubicBezTo>
                  <a:cubicBezTo>
                    <a:pt x="864366" y="56976"/>
                    <a:pt x="876861" y="87141"/>
                    <a:pt x="876861" y="118594"/>
                  </a:cubicBezTo>
                  <a:lnTo>
                    <a:pt x="876861" y="588675"/>
                  </a:lnTo>
                  <a:cubicBezTo>
                    <a:pt x="876861" y="654173"/>
                    <a:pt x="823765" y="707269"/>
                    <a:pt x="758267" y="707269"/>
                  </a:cubicBezTo>
                  <a:lnTo>
                    <a:pt x="118594" y="707269"/>
                  </a:lnTo>
                  <a:cubicBezTo>
                    <a:pt x="53096" y="707269"/>
                    <a:pt x="0" y="654173"/>
                    <a:pt x="0" y="588675"/>
                  </a:cubicBezTo>
                  <a:lnTo>
                    <a:pt x="0" y="118594"/>
                  </a:lnTo>
                  <a:cubicBezTo>
                    <a:pt x="0" y="53096"/>
                    <a:pt x="53096" y="0"/>
                    <a:pt x="118594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686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37067" y="3751499"/>
            <a:ext cx="8299218" cy="1576963"/>
            <a:chOff x="0" y="0"/>
            <a:chExt cx="2185802" cy="415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589" y="4270747"/>
            <a:ext cx="6146973" cy="4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“NÃO SEI QUANTO PEDIR”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737067" y="5814237"/>
            <a:ext cx="8299218" cy="1576963"/>
            <a:chOff x="0" y="0"/>
            <a:chExt cx="2185802" cy="415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06513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“PRECISO DE COMPARAR COM DEZENAS DE ANÚNCIOS”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725848" y="3751499"/>
            <a:ext cx="8299218" cy="1576963"/>
            <a:chOff x="0" y="0"/>
            <a:chExt cx="2185802" cy="4153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25848" y="5814237"/>
            <a:ext cx="8299218" cy="1576963"/>
            <a:chOff x="0" y="0"/>
            <a:chExt cx="2185802" cy="4153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504599" y="4094218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SMARTPRICE SUGERE-LHE UM INTERVALO DE PREÇOS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04599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NOSSO MODELO FAZ O TRABALHO POR SI, EM SEGUNDOS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37067" y="3751499"/>
            <a:ext cx="8299218" cy="1576963"/>
            <a:chOff x="0" y="0"/>
            <a:chExt cx="2185802" cy="415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589" y="4270747"/>
            <a:ext cx="6146973" cy="4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“NÃO SEI QUANTO PEDIR”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737067" y="5814237"/>
            <a:ext cx="8299218" cy="1576963"/>
            <a:chOff x="0" y="0"/>
            <a:chExt cx="2185802" cy="415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06513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“PRECISO DE COMPARAR COM DEZENAS DE ANÚNCIOS”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737067" y="7879737"/>
            <a:ext cx="8299218" cy="1576963"/>
            <a:chOff x="0" y="0"/>
            <a:chExt cx="2185802" cy="4153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9384" y="8222456"/>
            <a:ext cx="6381230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“O QUE TENHO DE SABER SOBRE O MEU SMARTPHONE PARA O VENDER?”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25848" y="3751499"/>
            <a:ext cx="8299218" cy="1576963"/>
            <a:chOff x="0" y="0"/>
            <a:chExt cx="2185802" cy="4153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25848" y="5814237"/>
            <a:ext cx="8299218" cy="1576963"/>
            <a:chOff x="0" y="0"/>
            <a:chExt cx="2185802" cy="4153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504599" y="4094218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SMARTPRICE SUGERE-LHE UM INTERVALO DE PREÇOS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04599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NOSSO MODELO FAZ O TRABALHO POR SI, EM SEGUNDOS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circle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37067" y="3751499"/>
            <a:ext cx="8299218" cy="1576963"/>
            <a:chOff x="0" y="0"/>
            <a:chExt cx="2185802" cy="415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589" y="4270747"/>
            <a:ext cx="6146973" cy="4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“NÃO SEI QUANTO PEDIR”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737067" y="5814237"/>
            <a:ext cx="8299218" cy="1576963"/>
            <a:chOff x="0" y="0"/>
            <a:chExt cx="2185802" cy="415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06513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“PRECISO DE COMPARAR COM DEZENAS DE ANÚNCIOS”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737067" y="7879737"/>
            <a:ext cx="8299218" cy="1576963"/>
            <a:chOff x="0" y="0"/>
            <a:chExt cx="2185802" cy="4153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9384" y="8222456"/>
            <a:ext cx="6381230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“O QUE TENHO DE SABER SOBRE O MEU SMARTPHONE PARA O VENDER?”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25848" y="3751499"/>
            <a:ext cx="8299218" cy="1576963"/>
            <a:chOff x="0" y="0"/>
            <a:chExt cx="2185802" cy="4153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25848" y="5814237"/>
            <a:ext cx="8299218" cy="1576963"/>
            <a:chOff x="0" y="0"/>
            <a:chExt cx="2185802" cy="4153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25848" y="7879737"/>
            <a:ext cx="8299218" cy="1576963"/>
            <a:chOff x="0" y="0"/>
            <a:chExt cx="2185802" cy="4153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504599" y="4094218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SMARTPRICE SUGERE-LHE UM INTERVALO DE PREÇOS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504599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NOSSO MODELO FAZ O TRABALHO POR SI, EM SEGUNDOS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374456" y="8222456"/>
            <a:ext cx="6407259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BASTA INDICAR A MARCA, O MODELO, A RAM, A STORAGE E A COR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circl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5617" y="1028700"/>
            <a:ext cx="13956766" cy="9816393"/>
            <a:chOff x="0" y="0"/>
            <a:chExt cx="3675856" cy="258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5856" cy="2585388"/>
            </a:xfrm>
            <a:custGeom>
              <a:avLst/>
              <a:gdLst/>
              <a:ahLst/>
              <a:cxnLst/>
              <a:rect r="r" b="b" t="t" l="l"/>
              <a:pathLst>
                <a:path h="2585388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2557097"/>
                  </a:lnTo>
                  <a:cubicBezTo>
                    <a:pt x="3675856" y="2572722"/>
                    <a:pt x="3663190" y="2585388"/>
                    <a:pt x="3647566" y="2585388"/>
                  </a:cubicBezTo>
                  <a:lnTo>
                    <a:pt x="28290" y="2585388"/>
                  </a:lnTo>
                  <a:cubicBezTo>
                    <a:pt x="20787" y="2585388"/>
                    <a:pt x="13591" y="2582407"/>
                    <a:pt x="8286" y="2577102"/>
                  </a:cubicBezTo>
                  <a:cubicBezTo>
                    <a:pt x="2981" y="2571796"/>
                    <a:pt x="0" y="2564600"/>
                    <a:pt x="0" y="2557097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5856" cy="262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15086" y="3358137"/>
            <a:ext cx="5029457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MODELO TREINADO COM DADOS DE MAIS DE 1000 VENDAS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44173" y="3358137"/>
            <a:ext cx="5428741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5 CARACTERÍSTICAS: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MARCA, MODELO, RAM, STORAGE E COR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5086" y="6451765"/>
            <a:ext cx="4804055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4 INTERVALOS DE PREÇO: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BAIXO, MÉDIO, ALTO, MUITO ALTO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04459" y="6451765"/>
            <a:ext cx="4908170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APRESENTA A RESPOSTA DE FORMA PRATICAMENTE IMEDIATA</a:t>
            </a:r>
          </a:p>
        </p:txBody>
      </p:sp>
    </p:spTree>
  </p:cSld>
  <p:clrMapOvr>
    <a:masterClrMapping/>
  </p:clrMapOvr>
  <p:transition spd="fast">
    <p:cover dir="d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5617" y="1028700"/>
            <a:ext cx="13956766" cy="9816393"/>
            <a:chOff x="0" y="0"/>
            <a:chExt cx="3675856" cy="258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5856" cy="2585388"/>
            </a:xfrm>
            <a:custGeom>
              <a:avLst/>
              <a:gdLst/>
              <a:ahLst/>
              <a:cxnLst/>
              <a:rect r="r" b="b" t="t" l="l"/>
              <a:pathLst>
                <a:path h="2585388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2557097"/>
                  </a:lnTo>
                  <a:cubicBezTo>
                    <a:pt x="3675856" y="2572722"/>
                    <a:pt x="3663190" y="2585388"/>
                    <a:pt x="3647566" y="2585388"/>
                  </a:cubicBezTo>
                  <a:lnTo>
                    <a:pt x="28290" y="2585388"/>
                  </a:lnTo>
                  <a:cubicBezTo>
                    <a:pt x="20787" y="2585388"/>
                    <a:pt x="13591" y="2582407"/>
                    <a:pt x="8286" y="2577102"/>
                  </a:cubicBezTo>
                  <a:cubicBezTo>
                    <a:pt x="2981" y="2571796"/>
                    <a:pt x="0" y="2564600"/>
                    <a:pt x="0" y="2557097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5856" cy="262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02213" y="1716566"/>
            <a:ext cx="13083573" cy="6853867"/>
          </a:xfrm>
          <a:custGeom>
            <a:avLst/>
            <a:gdLst/>
            <a:ahLst/>
            <a:cxnLst/>
            <a:rect r="r" b="b" t="t" l="l"/>
            <a:pathLst>
              <a:path h="6853867" w="13083573">
                <a:moveTo>
                  <a:pt x="0" y="0"/>
                </a:moveTo>
                <a:lnTo>
                  <a:pt x="13083574" y="0"/>
                </a:lnTo>
                <a:lnTo>
                  <a:pt x="13083574" y="6853868"/>
                </a:lnTo>
                <a:lnTo>
                  <a:pt x="0" y="685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08" t="0" r="-5859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64992" y="8879292"/>
            <a:ext cx="758016" cy="758016"/>
            <a:chOff x="0" y="0"/>
            <a:chExt cx="812800" cy="812800"/>
          </a:xfrm>
        </p:grpSpPr>
        <p:sp>
          <p:nvSpPr>
            <p:cNvPr name="Freeform 7" id="7">
              <a:hlinkClick r:id="rId3" tooltip="https://bz3r2zfecqn6zsp.studio.us-east-1.sagemaker.aws/jupyterlab/default/proxy/8501/"/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111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5617" y="1028700"/>
            <a:ext cx="13956766" cy="9816393"/>
            <a:chOff x="0" y="0"/>
            <a:chExt cx="3675856" cy="25853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5856" cy="2585388"/>
            </a:xfrm>
            <a:custGeom>
              <a:avLst/>
              <a:gdLst/>
              <a:ahLst/>
              <a:cxnLst/>
              <a:rect r="r" b="b" t="t" l="l"/>
              <a:pathLst>
                <a:path h="2585388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2557097"/>
                  </a:lnTo>
                  <a:cubicBezTo>
                    <a:pt x="3675856" y="2572722"/>
                    <a:pt x="3663190" y="2585388"/>
                    <a:pt x="3647566" y="2585388"/>
                  </a:cubicBezTo>
                  <a:lnTo>
                    <a:pt x="28290" y="2585388"/>
                  </a:lnTo>
                  <a:cubicBezTo>
                    <a:pt x="20787" y="2585388"/>
                    <a:pt x="13591" y="2582407"/>
                    <a:pt x="8286" y="2577102"/>
                  </a:cubicBezTo>
                  <a:cubicBezTo>
                    <a:pt x="2981" y="2571796"/>
                    <a:pt x="0" y="2564600"/>
                    <a:pt x="0" y="2557097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5856" cy="262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03748" y="3599715"/>
            <a:ext cx="11080504" cy="4309963"/>
            <a:chOff x="0" y="0"/>
            <a:chExt cx="14774005" cy="574661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033434" cy="5746618"/>
              <a:chOff x="0" y="0"/>
              <a:chExt cx="1191789" cy="113513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191789" cy="1135134"/>
              </a:xfrm>
              <a:custGeom>
                <a:avLst/>
                <a:gdLst/>
                <a:ahLst/>
                <a:cxnLst/>
                <a:rect r="r" b="b" t="t" l="l"/>
                <a:pathLst>
                  <a:path h="1135134" w="1191789">
                    <a:moveTo>
                      <a:pt x="87256" y="0"/>
                    </a:moveTo>
                    <a:lnTo>
                      <a:pt x="1104534" y="0"/>
                    </a:lnTo>
                    <a:cubicBezTo>
                      <a:pt x="1127675" y="0"/>
                      <a:pt x="1149869" y="9193"/>
                      <a:pt x="1166233" y="25557"/>
                    </a:cubicBezTo>
                    <a:cubicBezTo>
                      <a:pt x="1182596" y="41920"/>
                      <a:pt x="1191789" y="64114"/>
                      <a:pt x="1191789" y="87256"/>
                    </a:cubicBezTo>
                    <a:lnTo>
                      <a:pt x="1191789" y="1047879"/>
                    </a:lnTo>
                    <a:cubicBezTo>
                      <a:pt x="1191789" y="1071020"/>
                      <a:pt x="1182596" y="1093214"/>
                      <a:pt x="1166233" y="1109578"/>
                    </a:cubicBezTo>
                    <a:cubicBezTo>
                      <a:pt x="1149869" y="1125941"/>
                      <a:pt x="1127675" y="1135134"/>
                      <a:pt x="1104534" y="1135134"/>
                    </a:cubicBezTo>
                    <a:lnTo>
                      <a:pt x="87256" y="1135134"/>
                    </a:lnTo>
                    <a:cubicBezTo>
                      <a:pt x="64114" y="1135134"/>
                      <a:pt x="41920" y="1125941"/>
                      <a:pt x="25557" y="1109578"/>
                    </a:cubicBezTo>
                    <a:cubicBezTo>
                      <a:pt x="9193" y="1093214"/>
                      <a:pt x="0" y="1071020"/>
                      <a:pt x="0" y="1047879"/>
                    </a:cubicBezTo>
                    <a:lnTo>
                      <a:pt x="0" y="87256"/>
                    </a:lnTo>
                    <a:cubicBezTo>
                      <a:pt x="0" y="64114"/>
                      <a:pt x="9193" y="41920"/>
                      <a:pt x="25557" y="25557"/>
                    </a:cubicBezTo>
                    <a:cubicBezTo>
                      <a:pt x="41920" y="9193"/>
                      <a:pt x="64114" y="0"/>
                      <a:pt x="87256" y="0"/>
                    </a:cubicBezTo>
                    <a:close/>
                  </a:path>
                </a:pathLst>
              </a:custGeom>
              <a:solidFill>
                <a:srgbClr val="0E1117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191789" cy="11732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35490" y="2136718"/>
              <a:ext cx="4162453" cy="1396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MANUTENÇÃO DO MODELO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8740572" y="0"/>
              <a:ext cx="6033434" cy="5746618"/>
              <a:chOff x="0" y="0"/>
              <a:chExt cx="1191789" cy="113513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191789" cy="1135134"/>
              </a:xfrm>
              <a:custGeom>
                <a:avLst/>
                <a:gdLst/>
                <a:ahLst/>
                <a:cxnLst/>
                <a:rect r="r" b="b" t="t" l="l"/>
                <a:pathLst>
                  <a:path h="1135134" w="1191789">
                    <a:moveTo>
                      <a:pt x="87256" y="0"/>
                    </a:moveTo>
                    <a:lnTo>
                      <a:pt x="1104534" y="0"/>
                    </a:lnTo>
                    <a:cubicBezTo>
                      <a:pt x="1127675" y="0"/>
                      <a:pt x="1149869" y="9193"/>
                      <a:pt x="1166233" y="25557"/>
                    </a:cubicBezTo>
                    <a:cubicBezTo>
                      <a:pt x="1182596" y="41920"/>
                      <a:pt x="1191789" y="64114"/>
                      <a:pt x="1191789" y="87256"/>
                    </a:cubicBezTo>
                    <a:lnTo>
                      <a:pt x="1191789" y="1047879"/>
                    </a:lnTo>
                    <a:cubicBezTo>
                      <a:pt x="1191789" y="1071020"/>
                      <a:pt x="1182596" y="1093214"/>
                      <a:pt x="1166233" y="1109578"/>
                    </a:cubicBezTo>
                    <a:cubicBezTo>
                      <a:pt x="1149869" y="1125941"/>
                      <a:pt x="1127675" y="1135134"/>
                      <a:pt x="1104534" y="1135134"/>
                    </a:cubicBezTo>
                    <a:lnTo>
                      <a:pt x="87256" y="1135134"/>
                    </a:lnTo>
                    <a:cubicBezTo>
                      <a:pt x="64114" y="1135134"/>
                      <a:pt x="41920" y="1125941"/>
                      <a:pt x="25557" y="1109578"/>
                    </a:cubicBezTo>
                    <a:cubicBezTo>
                      <a:pt x="9193" y="1093214"/>
                      <a:pt x="0" y="1071020"/>
                      <a:pt x="0" y="1047879"/>
                    </a:cubicBezTo>
                    <a:lnTo>
                      <a:pt x="0" y="87256"/>
                    </a:lnTo>
                    <a:cubicBezTo>
                      <a:pt x="0" y="64114"/>
                      <a:pt x="9193" y="41920"/>
                      <a:pt x="25557" y="25557"/>
                    </a:cubicBezTo>
                    <a:cubicBezTo>
                      <a:pt x="41920" y="9193"/>
                      <a:pt x="64114" y="0"/>
                      <a:pt x="87256" y="0"/>
                    </a:cubicBezTo>
                    <a:close/>
                  </a:path>
                </a:pathLst>
              </a:custGeom>
              <a:solidFill>
                <a:srgbClr val="0E1117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191789" cy="11732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9954143" y="2136718"/>
              <a:ext cx="3606290" cy="1396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MÉTRICA DE AVALIAÇÃO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94909" y="2667928"/>
            <a:ext cx="2757416" cy="2757416"/>
          </a:xfrm>
          <a:custGeom>
            <a:avLst/>
            <a:gdLst/>
            <a:ahLst/>
            <a:cxnLst/>
            <a:rect r="r" b="b" t="t" l="l"/>
            <a:pathLst>
              <a:path h="2757416" w="2757416">
                <a:moveTo>
                  <a:pt x="0" y="0"/>
                </a:moveTo>
                <a:lnTo>
                  <a:pt x="2757416" y="0"/>
                </a:lnTo>
                <a:lnTo>
                  <a:pt x="2757416" y="2757416"/>
                </a:lnTo>
                <a:lnTo>
                  <a:pt x="0" y="2757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16509" y="2667928"/>
            <a:ext cx="2792963" cy="2757416"/>
          </a:xfrm>
          <a:custGeom>
            <a:avLst/>
            <a:gdLst/>
            <a:ahLst/>
            <a:cxnLst/>
            <a:rect r="r" b="b" t="t" l="l"/>
            <a:pathLst>
              <a:path h="2757416" w="2792963">
                <a:moveTo>
                  <a:pt x="0" y="0"/>
                </a:moveTo>
                <a:lnTo>
                  <a:pt x="2792964" y="0"/>
                </a:lnTo>
                <a:lnTo>
                  <a:pt x="2792964" y="2757416"/>
                </a:lnTo>
                <a:lnTo>
                  <a:pt x="0" y="2757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78511" y="2667928"/>
            <a:ext cx="2489676" cy="2757416"/>
          </a:xfrm>
          <a:custGeom>
            <a:avLst/>
            <a:gdLst/>
            <a:ahLst/>
            <a:cxnLst/>
            <a:rect r="r" b="b" t="t" l="l"/>
            <a:pathLst>
              <a:path h="2757416" w="2489676">
                <a:moveTo>
                  <a:pt x="0" y="0"/>
                </a:moveTo>
                <a:lnTo>
                  <a:pt x="2489676" y="0"/>
                </a:lnTo>
                <a:lnTo>
                  <a:pt x="2489676" y="2757416"/>
                </a:lnTo>
                <a:lnTo>
                  <a:pt x="0" y="2757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16872" y="6818986"/>
            <a:ext cx="4113490" cy="53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desenvolver um chatbot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7638" y="6552286"/>
            <a:ext cx="4331423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retreinar o modelo com dados históricos do OLX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68731" y="6552286"/>
            <a:ext cx="3688520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prever o preço com maior precisão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6649" y="3775372"/>
            <a:ext cx="15394702" cy="1899418"/>
            <a:chOff x="0" y="0"/>
            <a:chExt cx="20526269" cy="25325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1766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9917" y="-228600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44014" y="647184"/>
            <a:ext cx="2401567" cy="2685412"/>
            <a:chOff x="0" y="0"/>
            <a:chExt cx="632511" cy="7072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2511" cy="707269"/>
            </a:xfrm>
            <a:custGeom>
              <a:avLst/>
              <a:gdLst/>
              <a:ahLst/>
              <a:cxnLst/>
              <a:rect r="r" b="b" t="t" l="l"/>
              <a:pathLst>
                <a:path h="707269" w="632511">
                  <a:moveTo>
                    <a:pt x="164408" y="0"/>
                  </a:moveTo>
                  <a:lnTo>
                    <a:pt x="468103" y="0"/>
                  </a:lnTo>
                  <a:cubicBezTo>
                    <a:pt x="558903" y="0"/>
                    <a:pt x="632511" y="73608"/>
                    <a:pt x="632511" y="164408"/>
                  </a:cubicBezTo>
                  <a:lnTo>
                    <a:pt x="632511" y="542861"/>
                  </a:lnTo>
                  <a:cubicBezTo>
                    <a:pt x="632511" y="633661"/>
                    <a:pt x="558903" y="707269"/>
                    <a:pt x="468103" y="707269"/>
                  </a:cubicBezTo>
                  <a:lnTo>
                    <a:pt x="164408" y="707269"/>
                  </a:lnTo>
                  <a:cubicBezTo>
                    <a:pt x="73608" y="707269"/>
                    <a:pt x="0" y="633661"/>
                    <a:pt x="0" y="542861"/>
                  </a:cubicBezTo>
                  <a:lnTo>
                    <a:pt x="0" y="164408"/>
                  </a:lnTo>
                  <a:cubicBezTo>
                    <a:pt x="0" y="73608"/>
                    <a:pt x="73608" y="0"/>
                    <a:pt x="164408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325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27012" y="3802267"/>
            <a:ext cx="3390652" cy="2685412"/>
            <a:chOff x="0" y="0"/>
            <a:chExt cx="893011" cy="7072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3011" cy="707269"/>
            </a:xfrm>
            <a:custGeom>
              <a:avLst/>
              <a:gdLst/>
              <a:ahLst/>
              <a:cxnLst/>
              <a:rect r="r" b="b" t="t" l="l"/>
              <a:pathLst>
                <a:path h="707269" w="893011">
                  <a:moveTo>
                    <a:pt x="116449" y="0"/>
                  </a:moveTo>
                  <a:lnTo>
                    <a:pt x="776562" y="0"/>
                  </a:lnTo>
                  <a:cubicBezTo>
                    <a:pt x="840875" y="0"/>
                    <a:pt x="893011" y="52136"/>
                    <a:pt x="893011" y="116449"/>
                  </a:cubicBezTo>
                  <a:lnTo>
                    <a:pt x="893011" y="590820"/>
                  </a:lnTo>
                  <a:cubicBezTo>
                    <a:pt x="893011" y="621704"/>
                    <a:pt x="880743" y="651324"/>
                    <a:pt x="858904" y="673162"/>
                  </a:cubicBezTo>
                  <a:cubicBezTo>
                    <a:pt x="837066" y="695000"/>
                    <a:pt x="807447" y="707269"/>
                    <a:pt x="776562" y="707269"/>
                  </a:cubicBezTo>
                  <a:lnTo>
                    <a:pt x="116449" y="707269"/>
                  </a:lnTo>
                  <a:cubicBezTo>
                    <a:pt x="85565" y="707269"/>
                    <a:pt x="55946" y="695000"/>
                    <a:pt x="34107" y="673162"/>
                  </a:cubicBezTo>
                  <a:cubicBezTo>
                    <a:pt x="12269" y="651324"/>
                    <a:pt x="0" y="621704"/>
                    <a:pt x="0" y="590820"/>
                  </a:cubicBezTo>
                  <a:lnTo>
                    <a:pt x="0" y="116449"/>
                  </a:lnTo>
                  <a:cubicBezTo>
                    <a:pt x="0" y="85565"/>
                    <a:pt x="12269" y="55946"/>
                    <a:pt x="34107" y="34107"/>
                  </a:cubicBezTo>
                  <a:cubicBezTo>
                    <a:pt x="55946" y="12269"/>
                    <a:pt x="85565" y="0"/>
                    <a:pt x="116449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930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710009" y="6954404"/>
            <a:ext cx="3329331" cy="2685412"/>
            <a:chOff x="0" y="0"/>
            <a:chExt cx="876861" cy="7072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6861" cy="707269"/>
            </a:xfrm>
            <a:custGeom>
              <a:avLst/>
              <a:gdLst/>
              <a:ahLst/>
              <a:cxnLst/>
              <a:rect r="r" b="b" t="t" l="l"/>
              <a:pathLst>
                <a:path h="707269" w="876861">
                  <a:moveTo>
                    <a:pt x="118594" y="0"/>
                  </a:moveTo>
                  <a:lnTo>
                    <a:pt x="758267" y="0"/>
                  </a:lnTo>
                  <a:cubicBezTo>
                    <a:pt x="789720" y="0"/>
                    <a:pt x="819885" y="12495"/>
                    <a:pt x="842126" y="34735"/>
                  </a:cubicBezTo>
                  <a:cubicBezTo>
                    <a:pt x="864366" y="56976"/>
                    <a:pt x="876861" y="87141"/>
                    <a:pt x="876861" y="118594"/>
                  </a:cubicBezTo>
                  <a:lnTo>
                    <a:pt x="876861" y="588675"/>
                  </a:lnTo>
                  <a:cubicBezTo>
                    <a:pt x="876861" y="654173"/>
                    <a:pt x="823765" y="707269"/>
                    <a:pt x="758267" y="707269"/>
                  </a:cubicBezTo>
                  <a:lnTo>
                    <a:pt x="118594" y="707269"/>
                  </a:lnTo>
                  <a:cubicBezTo>
                    <a:pt x="53096" y="707269"/>
                    <a:pt x="0" y="654173"/>
                    <a:pt x="0" y="588675"/>
                  </a:cubicBezTo>
                  <a:lnTo>
                    <a:pt x="0" y="118594"/>
                  </a:lnTo>
                  <a:cubicBezTo>
                    <a:pt x="0" y="53096"/>
                    <a:pt x="53096" y="0"/>
                    <a:pt x="118594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686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49305" y="5865211"/>
            <a:ext cx="3069015" cy="6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SIMPLES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75520" y="5865211"/>
            <a:ext cx="2798936" cy="6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RÁPIDO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31656" y="5865211"/>
            <a:ext cx="2807039" cy="6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EFICAZ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6649" y="3775372"/>
            <a:ext cx="15394702" cy="1899418"/>
            <a:chOff x="0" y="0"/>
            <a:chExt cx="20526269" cy="25325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1766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9917" y="-228600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04774" y="5865211"/>
            <a:ext cx="10478452" cy="646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A FORMA INTELIGENTE DE ACELERAR VENDAS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344014" y="647184"/>
            <a:ext cx="2401567" cy="2685412"/>
            <a:chOff x="0" y="0"/>
            <a:chExt cx="632511" cy="7072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2511" cy="707269"/>
            </a:xfrm>
            <a:custGeom>
              <a:avLst/>
              <a:gdLst/>
              <a:ahLst/>
              <a:cxnLst/>
              <a:rect r="r" b="b" t="t" l="l"/>
              <a:pathLst>
                <a:path h="707269" w="632511">
                  <a:moveTo>
                    <a:pt x="164408" y="0"/>
                  </a:moveTo>
                  <a:lnTo>
                    <a:pt x="468103" y="0"/>
                  </a:lnTo>
                  <a:cubicBezTo>
                    <a:pt x="558903" y="0"/>
                    <a:pt x="632511" y="73608"/>
                    <a:pt x="632511" y="164408"/>
                  </a:cubicBezTo>
                  <a:lnTo>
                    <a:pt x="632511" y="542861"/>
                  </a:lnTo>
                  <a:cubicBezTo>
                    <a:pt x="632511" y="633661"/>
                    <a:pt x="558903" y="707269"/>
                    <a:pt x="468103" y="707269"/>
                  </a:cubicBezTo>
                  <a:lnTo>
                    <a:pt x="164408" y="707269"/>
                  </a:lnTo>
                  <a:cubicBezTo>
                    <a:pt x="73608" y="707269"/>
                    <a:pt x="0" y="633661"/>
                    <a:pt x="0" y="542861"/>
                  </a:cubicBezTo>
                  <a:lnTo>
                    <a:pt x="0" y="164408"/>
                  </a:lnTo>
                  <a:cubicBezTo>
                    <a:pt x="0" y="73608"/>
                    <a:pt x="73608" y="0"/>
                    <a:pt x="164408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6325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7012" y="3802267"/>
            <a:ext cx="3390652" cy="2685412"/>
            <a:chOff x="0" y="0"/>
            <a:chExt cx="893011" cy="7072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011" cy="707269"/>
            </a:xfrm>
            <a:custGeom>
              <a:avLst/>
              <a:gdLst/>
              <a:ahLst/>
              <a:cxnLst/>
              <a:rect r="r" b="b" t="t" l="l"/>
              <a:pathLst>
                <a:path h="707269" w="893011">
                  <a:moveTo>
                    <a:pt x="116449" y="0"/>
                  </a:moveTo>
                  <a:lnTo>
                    <a:pt x="776562" y="0"/>
                  </a:lnTo>
                  <a:cubicBezTo>
                    <a:pt x="840875" y="0"/>
                    <a:pt x="893011" y="52136"/>
                    <a:pt x="893011" y="116449"/>
                  </a:cubicBezTo>
                  <a:lnTo>
                    <a:pt x="893011" y="590820"/>
                  </a:lnTo>
                  <a:cubicBezTo>
                    <a:pt x="893011" y="621704"/>
                    <a:pt x="880743" y="651324"/>
                    <a:pt x="858904" y="673162"/>
                  </a:cubicBezTo>
                  <a:cubicBezTo>
                    <a:pt x="837066" y="695000"/>
                    <a:pt x="807447" y="707269"/>
                    <a:pt x="776562" y="707269"/>
                  </a:cubicBezTo>
                  <a:lnTo>
                    <a:pt x="116449" y="707269"/>
                  </a:lnTo>
                  <a:cubicBezTo>
                    <a:pt x="85565" y="707269"/>
                    <a:pt x="55946" y="695000"/>
                    <a:pt x="34107" y="673162"/>
                  </a:cubicBezTo>
                  <a:cubicBezTo>
                    <a:pt x="12269" y="651324"/>
                    <a:pt x="0" y="621704"/>
                    <a:pt x="0" y="590820"/>
                  </a:cubicBezTo>
                  <a:lnTo>
                    <a:pt x="0" y="116449"/>
                  </a:lnTo>
                  <a:cubicBezTo>
                    <a:pt x="0" y="85565"/>
                    <a:pt x="12269" y="55946"/>
                    <a:pt x="34107" y="34107"/>
                  </a:cubicBezTo>
                  <a:cubicBezTo>
                    <a:pt x="55946" y="12269"/>
                    <a:pt x="85565" y="0"/>
                    <a:pt x="116449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930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10009" y="6954404"/>
            <a:ext cx="3329331" cy="2685412"/>
            <a:chOff x="0" y="0"/>
            <a:chExt cx="876861" cy="7072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6861" cy="707269"/>
            </a:xfrm>
            <a:custGeom>
              <a:avLst/>
              <a:gdLst/>
              <a:ahLst/>
              <a:cxnLst/>
              <a:rect r="r" b="b" t="t" l="l"/>
              <a:pathLst>
                <a:path h="707269" w="876861">
                  <a:moveTo>
                    <a:pt x="118594" y="0"/>
                  </a:moveTo>
                  <a:lnTo>
                    <a:pt x="758267" y="0"/>
                  </a:lnTo>
                  <a:cubicBezTo>
                    <a:pt x="789720" y="0"/>
                    <a:pt x="819885" y="12495"/>
                    <a:pt x="842126" y="34735"/>
                  </a:cubicBezTo>
                  <a:cubicBezTo>
                    <a:pt x="864366" y="56976"/>
                    <a:pt x="876861" y="87141"/>
                    <a:pt x="876861" y="118594"/>
                  </a:cubicBezTo>
                  <a:lnTo>
                    <a:pt x="876861" y="588675"/>
                  </a:lnTo>
                  <a:cubicBezTo>
                    <a:pt x="876861" y="654173"/>
                    <a:pt x="823765" y="707269"/>
                    <a:pt x="758267" y="707269"/>
                  </a:cubicBezTo>
                  <a:lnTo>
                    <a:pt x="118594" y="707269"/>
                  </a:lnTo>
                  <a:cubicBezTo>
                    <a:pt x="53096" y="707269"/>
                    <a:pt x="0" y="654173"/>
                    <a:pt x="0" y="588675"/>
                  </a:cubicBezTo>
                  <a:lnTo>
                    <a:pt x="0" y="118594"/>
                  </a:lnTo>
                  <a:cubicBezTo>
                    <a:pt x="0" y="53096"/>
                    <a:pt x="53096" y="0"/>
                    <a:pt x="118594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7686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6649" y="3775372"/>
            <a:ext cx="15394702" cy="1899418"/>
            <a:chOff x="0" y="0"/>
            <a:chExt cx="20526269" cy="25325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21766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9917" y="-228600"/>
              <a:ext cx="20446352" cy="2654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6799"/>
                </a:lnSpc>
              </a:pPr>
              <a:r>
                <a:rPr lang="en-US" sz="11999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44014" y="647184"/>
            <a:ext cx="2401567" cy="2685412"/>
            <a:chOff x="0" y="0"/>
            <a:chExt cx="632511" cy="7072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2511" cy="707269"/>
            </a:xfrm>
            <a:custGeom>
              <a:avLst/>
              <a:gdLst/>
              <a:ahLst/>
              <a:cxnLst/>
              <a:rect r="r" b="b" t="t" l="l"/>
              <a:pathLst>
                <a:path h="707269" w="632511">
                  <a:moveTo>
                    <a:pt x="164408" y="0"/>
                  </a:moveTo>
                  <a:lnTo>
                    <a:pt x="468103" y="0"/>
                  </a:lnTo>
                  <a:cubicBezTo>
                    <a:pt x="558903" y="0"/>
                    <a:pt x="632511" y="73608"/>
                    <a:pt x="632511" y="164408"/>
                  </a:cubicBezTo>
                  <a:lnTo>
                    <a:pt x="632511" y="542861"/>
                  </a:lnTo>
                  <a:cubicBezTo>
                    <a:pt x="632511" y="633661"/>
                    <a:pt x="558903" y="707269"/>
                    <a:pt x="468103" y="707269"/>
                  </a:cubicBezTo>
                  <a:lnTo>
                    <a:pt x="164408" y="707269"/>
                  </a:lnTo>
                  <a:cubicBezTo>
                    <a:pt x="73608" y="707269"/>
                    <a:pt x="0" y="633661"/>
                    <a:pt x="0" y="542861"/>
                  </a:cubicBezTo>
                  <a:lnTo>
                    <a:pt x="0" y="164408"/>
                  </a:lnTo>
                  <a:cubicBezTo>
                    <a:pt x="0" y="73608"/>
                    <a:pt x="73608" y="0"/>
                    <a:pt x="164408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325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27012" y="3802267"/>
            <a:ext cx="3390652" cy="2685412"/>
            <a:chOff x="0" y="0"/>
            <a:chExt cx="893011" cy="7072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3011" cy="707269"/>
            </a:xfrm>
            <a:custGeom>
              <a:avLst/>
              <a:gdLst/>
              <a:ahLst/>
              <a:cxnLst/>
              <a:rect r="r" b="b" t="t" l="l"/>
              <a:pathLst>
                <a:path h="707269" w="893011">
                  <a:moveTo>
                    <a:pt x="116449" y="0"/>
                  </a:moveTo>
                  <a:lnTo>
                    <a:pt x="776562" y="0"/>
                  </a:lnTo>
                  <a:cubicBezTo>
                    <a:pt x="840875" y="0"/>
                    <a:pt x="893011" y="52136"/>
                    <a:pt x="893011" y="116449"/>
                  </a:cubicBezTo>
                  <a:lnTo>
                    <a:pt x="893011" y="590820"/>
                  </a:lnTo>
                  <a:cubicBezTo>
                    <a:pt x="893011" y="621704"/>
                    <a:pt x="880743" y="651324"/>
                    <a:pt x="858904" y="673162"/>
                  </a:cubicBezTo>
                  <a:cubicBezTo>
                    <a:pt x="837066" y="695000"/>
                    <a:pt x="807447" y="707269"/>
                    <a:pt x="776562" y="707269"/>
                  </a:cubicBezTo>
                  <a:lnTo>
                    <a:pt x="116449" y="707269"/>
                  </a:lnTo>
                  <a:cubicBezTo>
                    <a:pt x="85565" y="707269"/>
                    <a:pt x="55946" y="695000"/>
                    <a:pt x="34107" y="673162"/>
                  </a:cubicBezTo>
                  <a:cubicBezTo>
                    <a:pt x="12269" y="651324"/>
                    <a:pt x="0" y="621704"/>
                    <a:pt x="0" y="590820"/>
                  </a:cubicBezTo>
                  <a:lnTo>
                    <a:pt x="0" y="116449"/>
                  </a:lnTo>
                  <a:cubicBezTo>
                    <a:pt x="0" y="85565"/>
                    <a:pt x="12269" y="55946"/>
                    <a:pt x="34107" y="34107"/>
                  </a:cubicBezTo>
                  <a:cubicBezTo>
                    <a:pt x="55946" y="12269"/>
                    <a:pt x="85565" y="0"/>
                    <a:pt x="116449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9301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710009" y="6954404"/>
            <a:ext cx="3329331" cy="2685412"/>
            <a:chOff x="0" y="0"/>
            <a:chExt cx="876861" cy="7072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6861" cy="707269"/>
            </a:xfrm>
            <a:custGeom>
              <a:avLst/>
              <a:gdLst/>
              <a:ahLst/>
              <a:cxnLst/>
              <a:rect r="r" b="b" t="t" l="l"/>
              <a:pathLst>
                <a:path h="707269" w="876861">
                  <a:moveTo>
                    <a:pt x="118594" y="0"/>
                  </a:moveTo>
                  <a:lnTo>
                    <a:pt x="758267" y="0"/>
                  </a:lnTo>
                  <a:cubicBezTo>
                    <a:pt x="789720" y="0"/>
                    <a:pt x="819885" y="12495"/>
                    <a:pt x="842126" y="34735"/>
                  </a:cubicBezTo>
                  <a:cubicBezTo>
                    <a:pt x="864366" y="56976"/>
                    <a:pt x="876861" y="87141"/>
                    <a:pt x="876861" y="118594"/>
                  </a:cubicBezTo>
                  <a:lnTo>
                    <a:pt x="876861" y="588675"/>
                  </a:lnTo>
                  <a:cubicBezTo>
                    <a:pt x="876861" y="654173"/>
                    <a:pt x="823765" y="707269"/>
                    <a:pt x="758267" y="707269"/>
                  </a:cubicBezTo>
                  <a:lnTo>
                    <a:pt x="118594" y="707269"/>
                  </a:lnTo>
                  <a:cubicBezTo>
                    <a:pt x="53096" y="707269"/>
                    <a:pt x="0" y="654173"/>
                    <a:pt x="0" y="588675"/>
                  </a:cubicBezTo>
                  <a:lnTo>
                    <a:pt x="0" y="118594"/>
                  </a:lnTo>
                  <a:cubicBezTo>
                    <a:pt x="0" y="53096"/>
                    <a:pt x="53096" y="0"/>
                    <a:pt x="118594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76861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503849" y="5865211"/>
            <a:ext cx="5280303" cy="149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David Carvalho, nº2242131</a:t>
            </a:r>
          </a:p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Lígia Carteado Mena, nº2242194</a:t>
            </a:r>
          </a:p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Rui Filipe Parada, nº2211025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32239" y="647184"/>
            <a:ext cx="11963629" cy="2685412"/>
            <a:chOff x="0" y="0"/>
            <a:chExt cx="3150915" cy="7072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0915" cy="707269"/>
            </a:xfrm>
            <a:custGeom>
              <a:avLst/>
              <a:gdLst/>
              <a:ahLst/>
              <a:cxnLst/>
              <a:rect r="r" b="b" t="t" l="l"/>
              <a:pathLst>
                <a:path h="707269" w="3150915">
                  <a:moveTo>
                    <a:pt x="33003" y="0"/>
                  </a:moveTo>
                  <a:lnTo>
                    <a:pt x="3117911" y="0"/>
                  </a:lnTo>
                  <a:cubicBezTo>
                    <a:pt x="3126664" y="0"/>
                    <a:pt x="3135059" y="3477"/>
                    <a:pt x="3141248" y="9666"/>
                  </a:cubicBezTo>
                  <a:cubicBezTo>
                    <a:pt x="3147438" y="15856"/>
                    <a:pt x="3150915" y="24250"/>
                    <a:pt x="3150915" y="33003"/>
                  </a:cubicBezTo>
                  <a:lnTo>
                    <a:pt x="3150915" y="674266"/>
                  </a:lnTo>
                  <a:cubicBezTo>
                    <a:pt x="3150915" y="692493"/>
                    <a:pt x="3136139" y="707269"/>
                    <a:pt x="3117911" y="707269"/>
                  </a:cubicBezTo>
                  <a:lnTo>
                    <a:pt x="33003" y="707269"/>
                  </a:lnTo>
                  <a:cubicBezTo>
                    <a:pt x="14776" y="707269"/>
                    <a:pt x="0" y="692493"/>
                    <a:pt x="0" y="674266"/>
                  </a:cubicBezTo>
                  <a:lnTo>
                    <a:pt x="0" y="33003"/>
                  </a:lnTo>
                  <a:cubicBezTo>
                    <a:pt x="0" y="14776"/>
                    <a:pt x="14776" y="0"/>
                    <a:pt x="33003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50915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5488" y="1656840"/>
            <a:ext cx="9525476" cy="58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PREÇOS MAL DEFINIDOS ATRASAM AS VENDAS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14217" y="3802267"/>
            <a:ext cx="16150995" cy="2685412"/>
            <a:chOff x="0" y="0"/>
            <a:chExt cx="4253760" cy="7072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53760" cy="707269"/>
            </a:xfrm>
            <a:custGeom>
              <a:avLst/>
              <a:gdLst/>
              <a:ahLst/>
              <a:cxnLst/>
              <a:rect r="r" b="b" t="t" l="l"/>
              <a:pathLst>
                <a:path h="707269" w="4253760">
                  <a:moveTo>
                    <a:pt x="24447" y="0"/>
                  </a:moveTo>
                  <a:lnTo>
                    <a:pt x="4229314" y="0"/>
                  </a:lnTo>
                  <a:cubicBezTo>
                    <a:pt x="4242815" y="0"/>
                    <a:pt x="4253760" y="10945"/>
                    <a:pt x="4253760" y="24447"/>
                  </a:cubicBezTo>
                  <a:lnTo>
                    <a:pt x="4253760" y="682822"/>
                  </a:lnTo>
                  <a:cubicBezTo>
                    <a:pt x="4253760" y="696324"/>
                    <a:pt x="4242815" y="707269"/>
                    <a:pt x="4229314" y="707269"/>
                  </a:cubicBezTo>
                  <a:lnTo>
                    <a:pt x="24447" y="707269"/>
                  </a:lnTo>
                  <a:cubicBezTo>
                    <a:pt x="17963" y="707269"/>
                    <a:pt x="11745" y="704693"/>
                    <a:pt x="7160" y="700109"/>
                  </a:cubicBezTo>
                  <a:cubicBezTo>
                    <a:pt x="2576" y="695524"/>
                    <a:pt x="0" y="689306"/>
                    <a:pt x="0" y="682822"/>
                  </a:cubicBezTo>
                  <a:lnTo>
                    <a:pt x="0" y="24447"/>
                  </a:lnTo>
                  <a:cubicBezTo>
                    <a:pt x="0" y="10945"/>
                    <a:pt x="10945" y="0"/>
                    <a:pt x="24447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53760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811922"/>
            <a:ext cx="14154948" cy="58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ATRASOS NAS VENDAS GERAM FRUSTRAÇÃO NOS UTILIZADORES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732239" y="6954404"/>
            <a:ext cx="17670391" cy="2685412"/>
            <a:chOff x="0" y="0"/>
            <a:chExt cx="4653930" cy="7072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53930" cy="707269"/>
            </a:xfrm>
            <a:custGeom>
              <a:avLst/>
              <a:gdLst/>
              <a:ahLst/>
              <a:cxnLst/>
              <a:rect r="r" b="b" t="t" l="l"/>
              <a:pathLst>
                <a:path h="707269" w="4653930">
                  <a:moveTo>
                    <a:pt x="22345" y="0"/>
                  </a:moveTo>
                  <a:lnTo>
                    <a:pt x="4631585" y="0"/>
                  </a:lnTo>
                  <a:cubicBezTo>
                    <a:pt x="4637512" y="0"/>
                    <a:pt x="4643195" y="2354"/>
                    <a:pt x="4647385" y="6545"/>
                  </a:cubicBezTo>
                  <a:cubicBezTo>
                    <a:pt x="4651576" y="10735"/>
                    <a:pt x="4653930" y="16418"/>
                    <a:pt x="4653930" y="22345"/>
                  </a:cubicBezTo>
                  <a:lnTo>
                    <a:pt x="4653930" y="684924"/>
                  </a:lnTo>
                  <a:cubicBezTo>
                    <a:pt x="4653930" y="697265"/>
                    <a:pt x="4643926" y="707269"/>
                    <a:pt x="4631585" y="707269"/>
                  </a:cubicBezTo>
                  <a:lnTo>
                    <a:pt x="22345" y="707269"/>
                  </a:lnTo>
                  <a:cubicBezTo>
                    <a:pt x="10004" y="707269"/>
                    <a:pt x="0" y="697265"/>
                    <a:pt x="0" y="684924"/>
                  </a:cubicBezTo>
                  <a:lnTo>
                    <a:pt x="0" y="22345"/>
                  </a:lnTo>
                  <a:cubicBezTo>
                    <a:pt x="0" y="10004"/>
                    <a:pt x="10004" y="0"/>
                    <a:pt x="2234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53930" cy="745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7964059"/>
            <a:ext cx="15004907" cy="58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SOBRECARREGAM O SITE E AUMENTAM OS CUSTOS DE INFRAESTRUTURA 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187723" y="1905419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4" y="0"/>
                </a:lnTo>
                <a:lnTo>
                  <a:pt x="2259104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6947149" y="1574248"/>
            <a:ext cx="4362996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O UTILIZADOR NÃO SABE QUANTO PEDIR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47796" y="4499996"/>
            <a:ext cx="3007577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DEFINE O PREÇO ERRADO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57280" y="7569767"/>
            <a:ext cx="3816340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O ANÚNCIO PERDURA NO SITE E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NÃO VENDE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1896587" y="6216421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5" y="0"/>
                </a:lnTo>
                <a:lnTo>
                  <a:pt x="2259105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024854" y="5890370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4" y="0"/>
                </a:lnTo>
                <a:lnTo>
                  <a:pt x="2259104" y="2250889"/>
                </a:lnTo>
                <a:lnTo>
                  <a:pt x="0" y="2250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5400000">
            <a:off x="4269722" y="1654555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5" y="0"/>
                </a:lnTo>
                <a:lnTo>
                  <a:pt x="2259105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833738" y="4138046"/>
            <a:ext cx="4880184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UTILIZADOR INSASTISFEITO E MAIS CUSTOS PARA A OLX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187723" y="1905419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4" y="0"/>
                </a:lnTo>
                <a:lnTo>
                  <a:pt x="2259104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6947149" y="1574248"/>
            <a:ext cx="4362996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O UTILIZADOR NÃO SABE QUANTO PEDIR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47796" y="4499996"/>
            <a:ext cx="3007577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DEFINE O PREÇO ERRADO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57280" y="7569767"/>
            <a:ext cx="3816340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O ANÚNCIO PERDURA NO SITE E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NÃO VENDE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1896587" y="6216421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5" y="0"/>
                </a:lnTo>
                <a:lnTo>
                  <a:pt x="2259105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024854" y="5890370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4" y="0"/>
                </a:lnTo>
                <a:lnTo>
                  <a:pt x="2259104" y="2250889"/>
                </a:lnTo>
                <a:lnTo>
                  <a:pt x="0" y="2250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5400000">
            <a:off x="4269722" y="1654555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5" y="0"/>
                </a:lnTo>
                <a:lnTo>
                  <a:pt x="2259105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-1453348">
            <a:off x="12364581" y="2469452"/>
            <a:ext cx="2275866" cy="150882"/>
            <a:chOff x="0" y="0"/>
            <a:chExt cx="599405" cy="397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99405" cy="39739"/>
            </a:xfrm>
            <a:custGeom>
              <a:avLst/>
              <a:gdLst/>
              <a:ahLst/>
              <a:cxnLst/>
              <a:rect r="r" b="b" t="t" l="l"/>
              <a:pathLst>
                <a:path h="39739" w="599405">
                  <a:moveTo>
                    <a:pt x="19869" y="0"/>
                  </a:moveTo>
                  <a:lnTo>
                    <a:pt x="579536" y="0"/>
                  </a:lnTo>
                  <a:cubicBezTo>
                    <a:pt x="590509" y="0"/>
                    <a:pt x="599405" y="8896"/>
                    <a:pt x="599405" y="19869"/>
                  </a:cubicBezTo>
                  <a:lnTo>
                    <a:pt x="599405" y="19869"/>
                  </a:lnTo>
                  <a:cubicBezTo>
                    <a:pt x="599405" y="25139"/>
                    <a:pt x="597312" y="30193"/>
                    <a:pt x="593585" y="33919"/>
                  </a:cubicBezTo>
                  <a:cubicBezTo>
                    <a:pt x="589859" y="37645"/>
                    <a:pt x="584805" y="39739"/>
                    <a:pt x="579536" y="39739"/>
                  </a:cubicBezTo>
                  <a:lnTo>
                    <a:pt x="19869" y="39739"/>
                  </a:lnTo>
                  <a:cubicBezTo>
                    <a:pt x="14600" y="39739"/>
                    <a:pt x="9546" y="37645"/>
                    <a:pt x="5820" y="33919"/>
                  </a:cubicBezTo>
                  <a:cubicBezTo>
                    <a:pt x="2093" y="30193"/>
                    <a:pt x="0" y="25139"/>
                    <a:pt x="0" y="19869"/>
                  </a:cubicBezTo>
                  <a:lnTo>
                    <a:pt x="0" y="19869"/>
                  </a:lnTo>
                  <a:cubicBezTo>
                    <a:pt x="0" y="14600"/>
                    <a:pt x="2093" y="9546"/>
                    <a:pt x="5820" y="5820"/>
                  </a:cubicBezTo>
                  <a:cubicBezTo>
                    <a:pt x="9546" y="2093"/>
                    <a:pt x="14600" y="0"/>
                    <a:pt x="19869" y="0"/>
                  </a:cubicBezTo>
                  <a:close/>
                </a:path>
              </a:pathLst>
            </a:custGeom>
            <a:solidFill>
              <a:srgbClr val="5ACE8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99405" cy="77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453348">
            <a:off x="12364581" y="2765009"/>
            <a:ext cx="2275866" cy="150882"/>
            <a:chOff x="0" y="0"/>
            <a:chExt cx="599405" cy="397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99405" cy="39739"/>
            </a:xfrm>
            <a:custGeom>
              <a:avLst/>
              <a:gdLst/>
              <a:ahLst/>
              <a:cxnLst/>
              <a:rect r="r" b="b" t="t" l="l"/>
              <a:pathLst>
                <a:path h="39739" w="599405">
                  <a:moveTo>
                    <a:pt x="19869" y="0"/>
                  </a:moveTo>
                  <a:lnTo>
                    <a:pt x="579536" y="0"/>
                  </a:lnTo>
                  <a:cubicBezTo>
                    <a:pt x="590509" y="0"/>
                    <a:pt x="599405" y="8896"/>
                    <a:pt x="599405" y="19869"/>
                  </a:cubicBezTo>
                  <a:lnTo>
                    <a:pt x="599405" y="19869"/>
                  </a:lnTo>
                  <a:cubicBezTo>
                    <a:pt x="599405" y="25139"/>
                    <a:pt x="597312" y="30193"/>
                    <a:pt x="593585" y="33919"/>
                  </a:cubicBezTo>
                  <a:cubicBezTo>
                    <a:pt x="589859" y="37645"/>
                    <a:pt x="584805" y="39739"/>
                    <a:pt x="579536" y="39739"/>
                  </a:cubicBezTo>
                  <a:lnTo>
                    <a:pt x="19869" y="39739"/>
                  </a:lnTo>
                  <a:cubicBezTo>
                    <a:pt x="14600" y="39739"/>
                    <a:pt x="9546" y="37645"/>
                    <a:pt x="5820" y="33919"/>
                  </a:cubicBezTo>
                  <a:cubicBezTo>
                    <a:pt x="2093" y="30193"/>
                    <a:pt x="0" y="25139"/>
                    <a:pt x="0" y="19869"/>
                  </a:cubicBezTo>
                  <a:lnTo>
                    <a:pt x="0" y="19869"/>
                  </a:lnTo>
                  <a:cubicBezTo>
                    <a:pt x="0" y="14600"/>
                    <a:pt x="2093" y="9546"/>
                    <a:pt x="5820" y="5820"/>
                  </a:cubicBezTo>
                  <a:cubicBezTo>
                    <a:pt x="9546" y="2093"/>
                    <a:pt x="14600" y="0"/>
                    <a:pt x="19869" y="0"/>
                  </a:cubicBezTo>
                  <a:close/>
                </a:path>
              </a:pathLst>
            </a:custGeom>
            <a:solidFill>
              <a:srgbClr val="5ACE8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99405" cy="77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33738" y="4138046"/>
            <a:ext cx="4880184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UTILIZADOR INSASTISFEITO E MAIS CUSTOS PARA A OLX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2187723" y="1905419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4" y="0"/>
                </a:lnTo>
                <a:lnTo>
                  <a:pt x="2259104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6947149" y="1574248"/>
            <a:ext cx="4362996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O UTILIZADOR NÃO SABE QUANTO PEDIR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3620" y="4499996"/>
            <a:ext cx="5640204" cy="1066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/>
                </a:solidFill>
                <a:latin typeface="Roboto Bold"/>
                <a:ea typeface="Roboto Bold"/>
                <a:cs typeface="Roboto Bold"/>
                <a:sym typeface="Roboto Bold"/>
              </a:rPr>
              <a:t>O SMARTPRICE OLX AJUDA A ESCOLHER O PREÇO DE VENDA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896587" y="6216421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5" y="0"/>
                </a:lnTo>
                <a:lnTo>
                  <a:pt x="2259105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024854" y="5890370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4" y="0"/>
                </a:lnTo>
                <a:lnTo>
                  <a:pt x="2259104" y="2250889"/>
                </a:lnTo>
                <a:lnTo>
                  <a:pt x="0" y="2250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5400000">
            <a:off x="4269722" y="1654555"/>
            <a:ext cx="2259105" cy="2250890"/>
          </a:xfrm>
          <a:custGeom>
            <a:avLst/>
            <a:gdLst/>
            <a:ahLst/>
            <a:cxnLst/>
            <a:rect r="r" b="b" t="t" l="l"/>
            <a:pathLst>
              <a:path h="2250890" w="2259105">
                <a:moveTo>
                  <a:pt x="0" y="0"/>
                </a:moveTo>
                <a:lnTo>
                  <a:pt x="2259105" y="0"/>
                </a:lnTo>
                <a:lnTo>
                  <a:pt x="2259105" y="2250890"/>
                </a:lnTo>
                <a:lnTo>
                  <a:pt x="0" y="225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-1453348">
            <a:off x="12364581" y="2469452"/>
            <a:ext cx="2275866" cy="150882"/>
            <a:chOff x="0" y="0"/>
            <a:chExt cx="599405" cy="397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99405" cy="39739"/>
            </a:xfrm>
            <a:custGeom>
              <a:avLst/>
              <a:gdLst/>
              <a:ahLst/>
              <a:cxnLst/>
              <a:rect r="r" b="b" t="t" l="l"/>
              <a:pathLst>
                <a:path h="39739" w="599405">
                  <a:moveTo>
                    <a:pt x="19869" y="0"/>
                  </a:moveTo>
                  <a:lnTo>
                    <a:pt x="579536" y="0"/>
                  </a:lnTo>
                  <a:cubicBezTo>
                    <a:pt x="590509" y="0"/>
                    <a:pt x="599405" y="8896"/>
                    <a:pt x="599405" y="19869"/>
                  </a:cubicBezTo>
                  <a:lnTo>
                    <a:pt x="599405" y="19869"/>
                  </a:lnTo>
                  <a:cubicBezTo>
                    <a:pt x="599405" y="25139"/>
                    <a:pt x="597312" y="30193"/>
                    <a:pt x="593585" y="33919"/>
                  </a:cubicBezTo>
                  <a:cubicBezTo>
                    <a:pt x="589859" y="37645"/>
                    <a:pt x="584805" y="39739"/>
                    <a:pt x="579536" y="39739"/>
                  </a:cubicBezTo>
                  <a:lnTo>
                    <a:pt x="19869" y="39739"/>
                  </a:lnTo>
                  <a:cubicBezTo>
                    <a:pt x="14600" y="39739"/>
                    <a:pt x="9546" y="37645"/>
                    <a:pt x="5820" y="33919"/>
                  </a:cubicBezTo>
                  <a:cubicBezTo>
                    <a:pt x="2093" y="30193"/>
                    <a:pt x="0" y="25139"/>
                    <a:pt x="0" y="19869"/>
                  </a:cubicBezTo>
                  <a:lnTo>
                    <a:pt x="0" y="19869"/>
                  </a:lnTo>
                  <a:cubicBezTo>
                    <a:pt x="0" y="14600"/>
                    <a:pt x="2093" y="9546"/>
                    <a:pt x="5820" y="5820"/>
                  </a:cubicBezTo>
                  <a:cubicBezTo>
                    <a:pt x="9546" y="2093"/>
                    <a:pt x="14600" y="0"/>
                    <a:pt x="19869" y="0"/>
                  </a:cubicBezTo>
                  <a:close/>
                </a:path>
              </a:pathLst>
            </a:custGeom>
            <a:solidFill>
              <a:srgbClr val="5ACE8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99405" cy="77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453348">
            <a:off x="12364581" y="2765009"/>
            <a:ext cx="2275866" cy="150882"/>
            <a:chOff x="0" y="0"/>
            <a:chExt cx="599405" cy="397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99405" cy="39739"/>
            </a:xfrm>
            <a:custGeom>
              <a:avLst/>
              <a:gdLst/>
              <a:ahLst/>
              <a:cxnLst/>
              <a:rect r="r" b="b" t="t" l="l"/>
              <a:pathLst>
                <a:path h="39739" w="599405">
                  <a:moveTo>
                    <a:pt x="19869" y="0"/>
                  </a:moveTo>
                  <a:lnTo>
                    <a:pt x="579536" y="0"/>
                  </a:lnTo>
                  <a:cubicBezTo>
                    <a:pt x="590509" y="0"/>
                    <a:pt x="599405" y="8896"/>
                    <a:pt x="599405" y="19869"/>
                  </a:cubicBezTo>
                  <a:lnTo>
                    <a:pt x="599405" y="19869"/>
                  </a:lnTo>
                  <a:cubicBezTo>
                    <a:pt x="599405" y="25139"/>
                    <a:pt x="597312" y="30193"/>
                    <a:pt x="593585" y="33919"/>
                  </a:cubicBezTo>
                  <a:cubicBezTo>
                    <a:pt x="589859" y="37645"/>
                    <a:pt x="584805" y="39739"/>
                    <a:pt x="579536" y="39739"/>
                  </a:cubicBezTo>
                  <a:lnTo>
                    <a:pt x="19869" y="39739"/>
                  </a:lnTo>
                  <a:cubicBezTo>
                    <a:pt x="14600" y="39739"/>
                    <a:pt x="9546" y="37645"/>
                    <a:pt x="5820" y="33919"/>
                  </a:cubicBezTo>
                  <a:cubicBezTo>
                    <a:pt x="2093" y="30193"/>
                    <a:pt x="0" y="25139"/>
                    <a:pt x="0" y="19869"/>
                  </a:cubicBezTo>
                  <a:lnTo>
                    <a:pt x="0" y="19869"/>
                  </a:lnTo>
                  <a:cubicBezTo>
                    <a:pt x="0" y="14600"/>
                    <a:pt x="2093" y="9546"/>
                    <a:pt x="5820" y="5820"/>
                  </a:cubicBezTo>
                  <a:cubicBezTo>
                    <a:pt x="9546" y="2093"/>
                    <a:pt x="14600" y="0"/>
                    <a:pt x="19869" y="0"/>
                  </a:cubicBezTo>
                  <a:close/>
                </a:path>
              </a:pathLst>
            </a:custGeom>
            <a:solidFill>
              <a:srgbClr val="5ACE8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99405" cy="77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33738" y="4138046"/>
            <a:ext cx="4880184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>
                    <a:alpha val="29804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UTILIZADOR INSASTISFEITO E MAIS CUSTOS PARA A OLX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57280" y="7569767"/>
            <a:ext cx="3816340" cy="160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>
                    <a:alpha val="29804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O ANÚNCIO PERDURA NO SITE E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9F9F9">
                    <a:alpha val="29804"/>
                  </a:srgbClr>
                </a:solidFill>
                <a:latin typeface="Roboto Bold"/>
                <a:ea typeface="Roboto Bold"/>
                <a:cs typeface="Roboto Bold"/>
                <a:sym typeface="Roboto Bold"/>
              </a:rPr>
              <a:t>NÃO VENDE 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37067" y="3751499"/>
            <a:ext cx="8299218" cy="1576963"/>
            <a:chOff x="0" y="0"/>
            <a:chExt cx="2185802" cy="415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589" y="4270747"/>
            <a:ext cx="6146973" cy="4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“NÃO SEI QUANTO PEDIR”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37067" y="3751499"/>
            <a:ext cx="8299218" cy="1576963"/>
            <a:chOff x="0" y="0"/>
            <a:chExt cx="2185802" cy="415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589" y="4270747"/>
            <a:ext cx="6146973" cy="4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“NÃO SEI QUANTO PEDIR”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25848" y="3751499"/>
            <a:ext cx="8299218" cy="1576963"/>
            <a:chOff x="0" y="0"/>
            <a:chExt cx="2185802" cy="415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504599" y="4094218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SMARTPRICE SUGERE-LHE UM INTERVALO DE PREÇOS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circl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E11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41583" y="1339782"/>
            <a:ext cx="9404834" cy="1573517"/>
            <a:chOff x="0" y="0"/>
            <a:chExt cx="12539778" cy="209802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150085" y="-66675"/>
              <a:ext cx="7374357" cy="1072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E4A4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SMARTPRICE OLX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104775"/>
              <a:ext cx="12539778" cy="2202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true">
                  <a:solidFill>
                    <a:srgbClr val="F9F9F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SMARTPRICE OLX AJUDA A ESCOLHER O PREÇO DE VENDA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37067" y="3751499"/>
            <a:ext cx="8299218" cy="1576963"/>
            <a:chOff x="0" y="0"/>
            <a:chExt cx="2185802" cy="415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7589" y="4270747"/>
            <a:ext cx="6146973" cy="41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“NÃO SEI QUANTO PEDIR”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737067" y="5814237"/>
            <a:ext cx="8299218" cy="1576963"/>
            <a:chOff x="0" y="0"/>
            <a:chExt cx="2185802" cy="415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06513" y="6158337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E4A4A"/>
                </a:solidFill>
                <a:latin typeface="Roboto Bold"/>
                <a:ea typeface="Roboto Bold"/>
                <a:cs typeface="Roboto Bold"/>
                <a:sym typeface="Roboto Bold"/>
              </a:rPr>
              <a:t>“PRECISO DE COMPARAR COM DEZENAS DE ANÚNCIOS”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725848" y="3751499"/>
            <a:ext cx="8299218" cy="1576963"/>
            <a:chOff x="0" y="0"/>
            <a:chExt cx="2185802" cy="4153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85802" cy="415332"/>
            </a:xfrm>
            <a:custGeom>
              <a:avLst/>
              <a:gdLst/>
              <a:ahLst/>
              <a:cxnLst/>
              <a:rect r="r" b="b" t="t" l="l"/>
              <a:pathLst>
                <a:path h="415332" w="2185802">
                  <a:moveTo>
                    <a:pt x="47575" y="0"/>
                  </a:moveTo>
                  <a:lnTo>
                    <a:pt x="2138227" y="0"/>
                  </a:lnTo>
                  <a:cubicBezTo>
                    <a:pt x="2150845" y="0"/>
                    <a:pt x="2162946" y="5012"/>
                    <a:pt x="2171868" y="13934"/>
                  </a:cubicBezTo>
                  <a:cubicBezTo>
                    <a:pt x="2180790" y="22857"/>
                    <a:pt x="2185802" y="34958"/>
                    <a:pt x="2185802" y="47575"/>
                  </a:cubicBezTo>
                  <a:lnTo>
                    <a:pt x="2185802" y="367757"/>
                  </a:lnTo>
                  <a:cubicBezTo>
                    <a:pt x="2185802" y="394032"/>
                    <a:pt x="2164502" y="415332"/>
                    <a:pt x="2138227" y="415332"/>
                  </a:cubicBezTo>
                  <a:lnTo>
                    <a:pt x="47575" y="415332"/>
                  </a:lnTo>
                  <a:cubicBezTo>
                    <a:pt x="34958" y="415332"/>
                    <a:pt x="22857" y="410319"/>
                    <a:pt x="13934" y="401397"/>
                  </a:cubicBezTo>
                  <a:cubicBezTo>
                    <a:pt x="5012" y="392475"/>
                    <a:pt x="0" y="380374"/>
                    <a:pt x="0" y="367757"/>
                  </a:cubicBezTo>
                  <a:lnTo>
                    <a:pt x="0" y="47575"/>
                  </a:lnTo>
                  <a:cubicBezTo>
                    <a:pt x="0" y="34958"/>
                    <a:pt x="5012" y="22857"/>
                    <a:pt x="13934" y="13934"/>
                  </a:cubicBezTo>
                  <a:cubicBezTo>
                    <a:pt x="22857" y="5012"/>
                    <a:pt x="34958" y="0"/>
                    <a:pt x="47575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85802" cy="453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504599" y="4094218"/>
            <a:ext cx="6146973" cy="8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0E1117"/>
                </a:solidFill>
                <a:latin typeface="Roboto Bold"/>
                <a:ea typeface="Roboto Bold"/>
                <a:cs typeface="Roboto Bold"/>
                <a:sym typeface="Roboto Bold"/>
              </a:rPr>
              <a:t>O SMARTPRICE SUGERE-LHE UM INTERVALO DE PREÇOS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165617" y="-850954"/>
            <a:ext cx="13956766" cy="1352536"/>
            <a:chOff x="0" y="0"/>
            <a:chExt cx="3675856" cy="3562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75856" cy="356223"/>
            </a:xfrm>
            <a:custGeom>
              <a:avLst/>
              <a:gdLst/>
              <a:ahLst/>
              <a:cxnLst/>
              <a:rect r="r" b="b" t="t" l="l"/>
              <a:pathLst>
                <a:path h="356223" w="3675856">
                  <a:moveTo>
                    <a:pt x="28290" y="0"/>
                  </a:moveTo>
                  <a:lnTo>
                    <a:pt x="3647566" y="0"/>
                  </a:lnTo>
                  <a:cubicBezTo>
                    <a:pt x="3655069" y="0"/>
                    <a:pt x="3662265" y="2981"/>
                    <a:pt x="3667570" y="8286"/>
                  </a:cubicBezTo>
                  <a:cubicBezTo>
                    <a:pt x="3672876" y="13591"/>
                    <a:pt x="3675856" y="20787"/>
                    <a:pt x="3675856" y="28290"/>
                  </a:cubicBezTo>
                  <a:lnTo>
                    <a:pt x="3675856" y="327933"/>
                  </a:lnTo>
                  <a:cubicBezTo>
                    <a:pt x="3675856" y="335436"/>
                    <a:pt x="3672876" y="342632"/>
                    <a:pt x="3667570" y="347937"/>
                  </a:cubicBezTo>
                  <a:cubicBezTo>
                    <a:pt x="3662265" y="353243"/>
                    <a:pt x="3655069" y="356223"/>
                    <a:pt x="3647566" y="356223"/>
                  </a:cubicBezTo>
                  <a:lnTo>
                    <a:pt x="28290" y="356223"/>
                  </a:lnTo>
                  <a:cubicBezTo>
                    <a:pt x="20787" y="356223"/>
                    <a:pt x="13591" y="353243"/>
                    <a:pt x="8286" y="347937"/>
                  </a:cubicBezTo>
                  <a:cubicBezTo>
                    <a:pt x="2981" y="342632"/>
                    <a:pt x="0" y="335436"/>
                    <a:pt x="0" y="327933"/>
                  </a:cubicBezTo>
                  <a:lnTo>
                    <a:pt x="0" y="28290"/>
                  </a:lnTo>
                  <a:cubicBezTo>
                    <a:pt x="0" y="20787"/>
                    <a:pt x="2981" y="13591"/>
                    <a:pt x="8286" y="8286"/>
                  </a:cubicBezTo>
                  <a:cubicBezTo>
                    <a:pt x="13591" y="2981"/>
                    <a:pt x="20787" y="0"/>
                    <a:pt x="28290" y="0"/>
                  </a:cubicBez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75856" cy="394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DAGqIOoFNU4</dc:identifier>
  <dcterms:modified xsi:type="dcterms:W3CDTF">2011-08-01T06:04:30Z</dcterms:modified>
  <cp:revision>1</cp:revision>
  <dc:title>Apresentação CCBA</dc:title>
</cp:coreProperties>
</file>