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2F20-72C2-4383-9CE1-51783908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DA57-E489-43C3-A7D9-2E3DA79C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8B8D-177F-4780-B092-CC3EF6ED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E69D-D342-466E-819C-76C7AB23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29E3-E0DE-4A94-969C-E5607540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609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6BE2-FF47-48BE-A039-949E7CBF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0E3BC-7965-4EFE-A932-CE3001F35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8C68-6084-4CC7-B463-0962D68A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1D9C-8E01-4110-9EE3-25DC78F7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4D0E-692F-453E-A045-B0FD5040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6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21330-3EF6-4585-913E-A51BAEE48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105E-3D42-48CF-B610-A285B0AE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71AC-42BB-4E9F-A059-D4862DEC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99F2-AD77-4CA1-9E6D-E4942F89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E170-3E37-4185-A9CE-F05B6AB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5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01CB-9F94-4ED8-8019-AC727A3C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01DF-2C34-4F39-B137-3A419E0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0E09-CD5B-47B6-82E7-A49729B7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3F52-0D15-48BD-83F3-E3BF7FC9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1AA3-F04F-4B39-9F90-F1730E9F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1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4C01-EF57-4003-9D91-09E51848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CF19-BA5C-48AE-957B-6E42A694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4C29-1C30-4A50-8BCA-420E6B37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929A-0247-4042-AE32-BAB0802E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0AEA-FB8A-4542-A8C5-64140E3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5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AA2-8059-4753-8506-2B8665CF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9801-F644-4FE1-963F-58FD7D55C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EDE17-EFD1-4354-B2B2-8EE856260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EB87-46B8-4512-91A0-F351BE63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A7AE5-1D16-4A55-A78D-BBE7C277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6399-B38F-4EE6-B2DA-0398BA12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05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5668-EA50-4A0C-B9B7-F5299542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3828-ACAE-4727-A7EB-C13908B2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C9D2C-8588-4840-98BE-FCFB347D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3495-9ADF-435C-BEE8-9FD46896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93EA4-9B9D-4215-8189-7DAE51622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ABCA8-18CC-4EE1-A4A5-AA6D715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9DBA5-44D0-47A2-ABF7-07278110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C4691-299F-49D6-8DA2-895A54DC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8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CE5F-9629-442E-8A25-7047E977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D0753-E6D6-4102-8687-1479F36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E5080-4336-4F16-B638-068F79C6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216FB-26A1-491A-8B67-996CF72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36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3B71F-2272-4A65-B7EF-FB8A8345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D7D66-38F8-4631-97A0-CEA50CB3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C63E-714B-41FF-982E-57D605A2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6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117-C499-4D3E-8ED0-600B59FB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5E3-7582-4F5B-BC74-BCA134F0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DA3A7-A7D4-4053-9209-1CF80F9EB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62321-D0A8-4278-8A52-34E79408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0885D-5F2C-4137-9C3E-12DF9AC0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CF856-ECE8-4034-B61F-DD61C5A3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BB9C-E4D8-43FD-B2F5-D073ACBF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98299-BE70-4B33-BEED-9562A04AB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9ECEC-154A-485A-AA7E-6642F0338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E2FF2-34D6-49F9-AE7C-97421FC6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8BB5-6D8E-4026-9CE1-1B7F1D61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083D-CE97-43AE-BBA8-0F94AC1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4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DF72C-780D-42A8-8EF8-6F8BAA69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B86A-5CA6-4389-8B03-7319F5A2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8CB5-8D2A-446C-8386-BB7CFB8FD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2C0F-F35F-4F26-BAE1-02CC66EBD572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5D8D-7856-43E9-9E8D-81BF3A2E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F576-7D1A-4166-A7B4-2549C8C11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70AD-4162-4857-899A-D23C599925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2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white, sitting, bed&#10;&#10;Description automatically generated">
            <a:extLst>
              <a:ext uri="{FF2B5EF4-FFF2-40B4-BE49-F238E27FC236}">
                <a16:creationId xmlns:a16="http://schemas.microsoft.com/office/drawing/2014/main" id="{38B7E048-F8AF-43A5-B132-5A01B0E3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23" y="2108403"/>
            <a:ext cx="2641193" cy="2641193"/>
          </a:xfrm>
          <a:prstGeom prst="rect">
            <a:avLst/>
          </a:prstGeom>
        </p:spPr>
      </p:pic>
      <p:pic>
        <p:nvPicPr>
          <p:cNvPr id="7" name="Picture 6" descr="A picture containing sitting, monitor, white, computer&#10;&#10;Description automatically generated">
            <a:extLst>
              <a:ext uri="{FF2B5EF4-FFF2-40B4-BE49-F238E27FC236}">
                <a16:creationId xmlns:a16="http://schemas.microsoft.com/office/drawing/2014/main" id="{FB10A0BD-58F7-4711-82F5-1CFC5DB1D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1330681"/>
            <a:ext cx="3703320" cy="3703320"/>
          </a:xfrm>
          <a:prstGeom prst="rect">
            <a:avLst/>
          </a:prstGeom>
        </p:spPr>
      </p:pic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F7C11661-34FF-45AB-88BB-3824E7E67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4" y="528600"/>
            <a:ext cx="1825752" cy="1828800"/>
          </a:xfrm>
          <a:prstGeom prst="rect">
            <a:avLst/>
          </a:prstGeom>
        </p:spPr>
      </p:pic>
      <p:pic>
        <p:nvPicPr>
          <p:cNvPr id="10" name="Picture 9" descr="A close up of a speaker&#10;&#10;Description automatically generated">
            <a:extLst>
              <a:ext uri="{FF2B5EF4-FFF2-40B4-BE49-F238E27FC236}">
                <a16:creationId xmlns:a16="http://schemas.microsoft.com/office/drawing/2014/main" id="{54B9A655-7A71-4B74-A5B2-8DE3C329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0" y="2671801"/>
            <a:ext cx="1825752" cy="1828800"/>
          </a:xfrm>
          <a:prstGeom prst="rect">
            <a:avLst/>
          </a:prstGeom>
        </p:spPr>
      </p:pic>
      <p:pic>
        <p:nvPicPr>
          <p:cNvPr id="11" name="Picture 10" descr="A close up of a speaker&#10;&#10;Description automatically generated">
            <a:extLst>
              <a:ext uri="{FF2B5EF4-FFF2-40B4-BE49-F238E27FC236}">
                <a16:creationId xmlns:a16="http://schemas.microsoft.com/office/drawing/2014/main" id="{60E12EBE-7D17-4AFB-A412-C19EFEED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0" y="4815002"/>
            <a:ext cx="1825752" cy="1828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149DE-5B73-432A-8F20-434872B9A917}"/>
              </a:ext>
            </a:extLst>
          </p:cNvPr>
          <p:cNvCxnSpPr>
            <a:cxnSpLocks/>
          </p:cNvCxnSpPr>
          <p:nvPr/>
        </p:nvCxnSpPr>
        <p:spPr>
          <a:xfrm flipV="1">
            <a:off x="2147733" y="3952568"/>
            <a:ext cx="2380022" cy="1823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4DA9E4-9E5A-4871-8BA8-68A9FAF2427C}"/>
              </a:ext>
            </a:extLst>
          </p:cNvPr>
          <p:cNvCxnSpPr>
            <a:cxnSpLocks/>
          </p:cNvCxnSpPr>
          <p:nvPr/>
        </p:nvCxnSpPr>
        <p:spPr>
          <a:xfrm flipV="1">
            <a:off x="1908993" y="3586201"/>
            <a:ext cx="2500775" cy="53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13D84-DFCE-4042-9C6B-EE70C253CA95}"/>
              </a:ext>
            </a:extLst>
          </p:cNvPr>
          <p:cNvCxnSpPr>
            <a:cxnSpLocks/>
          </p:cNvCxnSpPr>
          <p:nvPr/>
        </p:nvCxnSpPr>
        <p:spPr>
          <a:xfrm>
            <a:off x="2102941" y="1440312"/>
            <a:ext cx="2380022" cy="1229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BD41DA-A059-475E-B623-BBAD6C66D50D}"/>
              </a:ext>
            </a:extLst>
          </p:cNvPr>
          <p:cNvCxnSpPr>
            <a:cxnSpLocks/>
          </p:cNvCxnSpPr>
          <p:nvPr/>
        </p:nvCxnSpPr>
        <p:spPr>
          <a:xfrm flipV="1">
            <a:off x="7947660" y="3586201"/>
            <a:ext cx="1550301" cy="8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91FFF5-F7EA-4C70-BE92-E48EA2932A16}"/>
              </a:ext>
            </a:extLst>
          </p:cNvPr>
          <p:cNvSpPr txBox="1"/>
          <p:nvPr/>
        </p:nvSpPr>
        <p:spPr>
          <a:xfrm>
            <a:off x="675565" y="6396335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Smartphone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51575-F778-4B48-A606-C85DE93344CB}"/>
              </a:ext>
            </a:extLst>
          </p:cNvPr>
          <p:cNvSpPr txBox="1"/>
          <p:nvPr/>
        </p:nvSpPr>
        <p:spPr>
          <a:xfrm>
            <a:off x="5593394" y="5034001"/>
            <a:ext cx="1005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Server</a:t>
            </a:r>
          </a:p>
          <a:p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BA5F09-18BE-425C-A6E3-8B86EEB09B7A}"/>
              </a:ext>
            </a:extLst>
          </p:cNvPr>
          <p:cNvSpPr txBox="1"/>
          <p:nvPr/>
        </p:nvSpPr>
        <p:spPr>
          <a:xfrm>
            <a:off x="10044267" y="457233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942DD-EFAB-4FC9-80E2-7E62A49BD5B5}"/>
              </a:ext>
            </a:extLst>
          </p:cNvPr>
          <p:cNvSpPr txBox="1"/>
          <p:nvPr/>
        </p:nvSpPr>
        <p:spPr>
          <a:xfrm>
            <a:off x="592006" y="4393467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Smartphone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CD5DE-B5F8-4F08-822B-FFD491C91C75}"/>
              </a:ext>
            </a:extLst>
          </p:cNvPr>
          <p:cNvSpPr txBox="1"/>
          <p:nvPr/>
        </p:nvSpPr>
        <p:spPr>
          <a:xfrm>
            <a:off x="592006" y="216086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225032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Marques</dc:creator>
  <cp:lastModifiedBy>Ruben Marques</cp:lastModifiedBy>
  <cp:revision>2</cp:revision>
  <dcterms:created xsi:type="dcterms:W3CDTF">2019-10-09T10:10:04Z</dcterms:created>
  <dcterms:modified xsi:type="dcterms:W3CDTF">2019-10-09T10:22:56Z</dcterms:modified>
</cp:coreProperties>
</file>