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4bf5a9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4bf5a9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3a8162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43a8162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Sérgio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Métricas - avaliar o projecto ao longo do seu desenvolvimento e garantir que os requisitos mínimos para os atributos de qualidade estão a ser atingidos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 checks - analisar e testar pedaços de código para encontrar erros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-  reuniões com vários elementos guia a revisão de um documento ou pedaço de código e os reatantes elementos irão analisá-la e meter questões que acharem importantes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Unitários - testar componentes individuais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Integração - componentes combinados e testados em conjunto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Aceitação - verificar se o projecto satisfaz os requisitos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7e2dde65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7e2dde65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Interface alternativa mais simples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Recurso à VPN do ISEC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Cortar em alguns requisitos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3a81629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3a81629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3a8162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3a8162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3a8162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3a8162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3a8162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3a8162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94c789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94c789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3a81629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3a81629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3a81629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3a81629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3a81629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3a81629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3a8162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3a8162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Sérgio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Confiança - Os utilizadores devem poder confiar na qualidade dos cálculos efetuados pela aplicação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Usabilidade - A aplicação deve ser de simples compreensão por parte do utilizador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Compreensibilidade - O código deve ser de fácil compreensão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Modularidade</a:t>
            </a:r>
            <a:r>
              <a:rPr lang="en">
                <a:solidFill>
                  <a:schemeClr val="dk1"/>
                </a:solidFill>
              </a:rPr>
              <a:t> - O código deverá estar dividido em vários módulos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Splitter</a:t>
            </a:r>
            <a:endParaRPr sz="4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645950" y="4759225"/>
            <a:ext cx="5852100" cy="12945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 Off Meeting</a:t>
            </a:r>
            <a:endParaRPr sz="32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31/Oct/2019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773700" y="557775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Garantia de Qualidade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4294967295"/>
          </p:nvPr>
        </p:nvSpPr>
        <p:spPr>
          <a:xfrm>
            <a:off x="910050" y="2148550"/>
            <a:ext cx="73239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Métricas</a:t>
            </a:r>
            <a:endParaRPr sz="24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Satisfação semanal do cliente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Concordância com as datas estabelecidas no EVA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Revisões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Desk checks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Walkthroughs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Testes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Unitários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Integração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Aceitação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773700" y="557775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Riscos e planos de controlo de riscos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4294967295"/>
          </p:nvPr>
        </p:nvSpPr>
        <p:spPr>
          <a:xfrm>
            <a:off x="604950" y="2840625"/>
            <a:ext cx="7934100" cy="2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obter conhecimento a tempo de desenvolvimento para Android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Problemas a estabelecer a comunicação estando servidor e clientes em redes diferentes.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Falha na estimativa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4294967295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773700" y="543475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Splitter - Goal Statement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294967295"/>
          </p:nvPr>
        </p:nvSpPr>
        <p:spPr>
          <a:xfrm>
            <a:off x="891900" y="2584375"/>
            <a:ext cx="7360200" cy="3429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Aplicação que facilite a divisão de despesas num grupo.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Capacidade de adaptar os cálculos se vários membros tiverem contribuído para o pagamento.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73700" y="57215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Âmbito do Projeto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956550" y="2613050"/>
            <a:ext cx="72309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projeto de software será desenvolvido com base num modelo em cascata.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final de cada fase há um um ponto de controlo em que é apresentado ao cliente a situação atual do projeto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773700" y="57215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Equipa de Projeto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4294967295"/>
          </p:nvPr>
        </p:nvSpPr>
        <p:spPr>
          <a:xfrm>
            <a:off x="899850" y="2613050"/>
            <a:ext cx="7344300" cy="2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Technical Manager: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Ruben Marques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Quality Manager: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Sérgio Soares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1100"/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Project Manager: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Rui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Mota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1100"/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Risk Manager: 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Paulo Dias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773700" y="726450"/>
            <a:ext cx="75966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4294967295"/>
          </p:nvPr>
        </p:nvSpPr>
        <p:spPr>
          <a:xfrm>
            <a:off x="773700" y="209110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Projeto dividido em 6 work packages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028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Especificações</a:t>
            </a:r>
            <a:r>
              <a:rPr lang="en" sz="1800"/>
              <a:t> Iniciais</a:t>
            </a:r>
            <a:endParaRPr sz="1800"/>
          </a:p>
          <a:p>
            <a:pPr marL="1028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Módulo da </a:t>
            </a:r>
            <a:r>
              <a:rPr lang="en" sz="1800"/>
              <a:t>Lógica</a:t>
            </a:r>
            <a:endParaRPr sz="1800"/>
          </a:p>
          <a:p>
            <a:pPr marL="1028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Módulo da </a:t>
            </a:r>
            <a:r>
              <a:rPr lang="en" sz="1800"/>
              <a:t>Comunicação</a:t>
            </a:r>
            <a:endParaRPr sz="1800"/>
          </a:p>
          <a:p>
            <a:pPr marL="1028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Módulo da </a:t>
            </a:r>
            <a:r>
              <a:rPr lang="en" sz="1800"/>
              <a:t>Interface</a:t>
            </a:r>
            <a:endParaRPr sz="1800"/>
          </a:p>
          <a:p>
            <a:pPr marL="1028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Revisões</a:t>
            </a:r>
            <a:endParaRPr sz="1800"/>
          </a:p>
          <a:p>
            <a:pPr marL="1028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Testes e Qualidade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 do Projeto</a:t>
            </a:r>
            <a:endParaRPr/>
          </a:p>
        </p:txBody>
      </p:sp>
      <p:pic>
        <p:nvPicPr>
          <p:cNvPr id="93" name="Google Shape;93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2225"/>
            <a:ext cx="9143997" cy="464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do Projeto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9725"/>
            <a:ext cx="8839200" cy="512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 rot="1682444">
            <a:off x="1645645" y="2608371"/>
            <a:ext cx="2005747" cy="76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Send Event →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← Receive Event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773700" y="311725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e Ferramentas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4294967295"/>
          </p:nvPr>
        </p:nvSpPr>
        <p:spPr>
          <a:xfrm>
            <a:off x="773700" y="2352625"/>
            <a:ext cx="72957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Projecto desenvolvido em Android Studio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Separação do projecto em módulos</a:t>
            </a:r>
            <a:endParaRPr sz="2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Lógica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Comunicação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Interface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73700" y="21055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 Qualidade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4294967295"/>
          </p:nvPr>
        </p:nvSpPr>
        <p:spPr>
          <a:xfrm>
            <a:off x="930150" y="2251450"/>
            <a:ext cx="72837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Os atributos externos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Confiança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Usabilidade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Atributos internos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Compreensibilidade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Modularidade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On-screen Show (4:3)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Economica</vt:lpstr>
      <vt:lpstr>Arial</vt:lpstr>
      <vt:lpstr>Open Sans</vt:lpstr>
      <vt:lpstr>Luxe</vt:lpstr>
      <vt:lpstr>Bill Splitter</vt:lpstr>
      <vt:lpstr>Bill Splitter - Goal Statement</vt:lpstr>
      <vt:lpstr>Âmbito do Projeto</vt:lpstr>
      <vt:lpstr>Equipa de Projeto</vt:lpstr>
      <vt:lpstr>WBS</vt:lpstr>
      <vt:lpstr>Cronograma do Projeto</vt:lpstr>
      <vt:lpstr>Arquitetura do Projeto</vt:lpstr>
      <vt:lpstr>Métodos e Ferramentas</vt:lpstr>
      <vt:lpstr>Objetivos de Qualidade</vt:lpstr>
      <vt:lpstr>Garantia de Qualidade</vt:lpstr>
      <vt:lpstr>Riscos e planos de controlo de riscos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Splitter</dc:title>
  <cp:lastModifiedBy>RUI FILIPE TAVARES MOTA</cp:lastModifiedBy>
  <cp:revision>2</cp:revision>
  <dcterms:modified xsi:type="dcterms:W3CDTF">2020-04-16T18:43:30Z</dcterms:modified>
</cp:coreProperties>
</file>