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2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0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背景图案&#10;&#10;描述已自动生成">
            <a:extLst>
              <a:ext uri="{FF2B5EF4-FFF2-40B4-BE49-F238E27FC236}">
                <a16:creationId xmlns:a16="http://schemas.microsoft.com/office/drawing/2014/main" id="{33E90D66-B29B-1A12-E7B7-26E6E0CB3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648" r="-1" b="362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2DA743-DFF1-FD18-55E3-62CEF3BD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Prove it!</a:t>
            </a:r>
            <a:endParaRPr lang="en-GB" sz="800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7A02B-6AF8-778A-C53B-CCFC8540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Rui Han Ji Chen	</a:t>
            </a: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E6F7D-5805-232B-46AB-9E40D9DC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5E25D-E8E5-3A67-9870-17666619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NP</a:t>
            </a:r>
          </a:p>
          <a:p>
            <a:pPr lvl="2"/>
            <a:r>
              <a:rPr lang="en-US" dirty="0"/>
              <a:t>Concepts</a:t>
            </a:r>
          </a:p>
          <a:p>
            <a:pPr lvl="2"/>
            <a:r>
              <a:rPr lang="en-US" dirty="0"/>
              <a:t>The most basic case (Boolean satisfiability problem )</a:t>
            </a:r>
          </a:p>
          <a:p>
            <a:pPr lvl="2"/>
            <a:r>
              <a:rPr lang="en-GB" dirty="0"/>
              <a:t>Other basic cases</a:t>
            </a:r>
            <a:endParaRPr lang="en-US" dirty="0"/>
          </a:p>
          <a:p>
            <a:r>
              <a:rPr lang="en-US" dirty="0"/>
              <a:t>NP Problems I can try solve</a:t>
            </a:r>
          </a:p>
          <a:p>
            <a:r>
              <a:rPr lang="en-US" dirty="0"/>
              <a:t>Coding…</a:t>
            </a:r>
          </a:p>
          <a:p>
            <a:pPr marL="27432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19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7B8FA-ED96-4D7F-1A18-0307E787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NP-Complete Problems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B3252-52C3-A819-621E-F9A32C67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Figuring out the final objective</a:t>
            </a:r>
          </a:p>
          <a:p>
            <a:r>
              <a:rPr lang="en-US" dirty="0"/>
              <a:t>Minimum Dominating Set</a:t>
            </a:r>
          </a:p>
          <a:p>
            <a:r>
              <a:rPr lang="en-US" dirty="0"/>
              <a:t>Minimum Vertex Cover</a:t>
            </a:r>
          </a:p>
          <a:p>
            <a:endParaRPr lang="en-US" dirty="0"/>
          </a:p>
          <a:p>
            <a:r>
              <a:rPr lang="en-US" dirty="0"/>
              <a:t>Longest common subsequence problem </a:t>
            </a:r>
          </a:p>
          <a:p>
            <a:r>
              <a:rPr lang="en-US" dirty="0"/>
              <a:t>Shortest common </a:t>
            </a:r>
            <a:r>
              <a:rPr lang="en-US" dirty="0" err="1"/>
              <a:t>supersequence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9194-E815-901B-D647-E74FD029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part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6C4B-8126-29D8-3D72-1ECD5D81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not quite sure how </a:t>
            </a:r>
            <a:r>
              <a:rPr lang="en-US"/>
              <a:t>can I finish this part.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89525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C051DB4296E24FACEAB402786C3D4B" ma:contentTypeVersion="9" ma:contentTypeDescription="Create a new document." ma:contentTypeScope="" ma:versionID="e148545c8a8515eca10be1774d4786d6">
  <xsd:schema xmlns:xsd="http://www.w3.org/2001/XMLSchema" xmlns:xs="http://www.w3.org/2001/XMLSchema" xmlns:p="http://schemas.microsoft.com/office/2006/metadata/properties" xmlns:ns3="40d2473c-6cb1-442a-b19f-948691b1a27e" xmlns:ns4="39f674ff-de0c-4f14-82c9-d2eba17bc863" targetNamespace="http://schemas.microsoft.com/office/2006/metadata/properties" ma:root="true" ma:fieldsID="473e4287b9baaeeca57a941f773489bb" ns3:_="" ns4:_="">
    <xsd:import namespace="40d2473c-6cb1-442a-b19f-948691b1a27e"/>
    <xsd:import namespace="39f674ff-de0c-4f14-82c9-d2eba17bc86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2473c-6cb1-442a-b19f-948691b1a2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674ff-de0c-4f14-82c9-d2eba17bc8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1583E-443B-4647-A470-EC486C8DBE5F}">
  <ds:schemaRefs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40d2473c-6cb1-442a-b19f-948691b1a27e"/>
    <ds:schemaRef ds:uri="http://schemas.microsoft.com/office/2006/documentManagement/types"/>
    <ds:schemaRef ds:uri="39f674ff-de0c-4f14-82c9-d2eba17bc863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00C96B1-8E2A-4B64-9A6A-67875686DD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9E4F31-20BD-4573-B7CD-EFEAF4E9F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d2473c-6cb1-442a-b19f-948691b1a27e"/>
    <ds:schemaRef ds:uri="39f674ff-de0c-4f14-82c9-d2eba17bc8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68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BjornVTI</vt:lpstr>
      <vt:lpstr>Prove it!</vt:lpstr>
      <vt:lpstr>Process</vt:lpstr>
      <vt:lpstr>Different NP-Complete Problems</vt:lpstr>
      <vt:lpstr>Coding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 it!</dc:title>
  <dc:creator>Rui Han Ji Chen</dc:creator>
  <cp:lastModifiedBy>Ji Chen, Rui Han</cp:lastModifiedBy>
  <cp:revision>2</cp:revision>
  <cp:lastPrinted>2022-11-23T18:52:38Z</cp:lastPrinted>
  <dcterms:created xsi:type="dcterms:W3CDTF">2022-11-21T15:40:59Z</dcterms:created>
  <dcterms:modified xsi:type="dcterms:W3CDTF">2022-11-23T21:49:57Z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0x010100E2C051DB4296E24FACEAB402786C3D4B</vt:lpwstr>
  </property>
</Properties>
</file>